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725" r:id="rId2"/>
    <p:sldMasterId id="2147483743" r:id="rId3"/>
  </p:sldMasterIdLst>
  <p:notesMasterIdLst>
    <p:notesMasterId r:id="rId5"/>
  </p:notesMasterIdLst>
  <p:handoutMasterIdLst>
    <p:handoutMasterId r:id="rId6"/>
  </p:handoutMasterIdLst>
  <p:sldIdLst>
    <p:sldId id="319" r:id="rId4"/>
  </p:sldIdLst>
  <p:sldSz cx="9144000" cy="6858000" type="screen4x3"/>
  <p:notesSz cx="6858000" cy="9144000"/>
  <p:defaultTextStyle>
    <a:lvl1pPr marL="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8024" autoAdjust="0"/>
  </p:normalViewPr>
  <p:slideViewPr>
    <p:cSldViewPr>
      <p:cViewPr varScale="1">
        <p:scale>
          <a:sx n="104" d="100"/>
          <a:sy n="104" d="100"/>
        </p:scale>
        <p:origin x="-2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de-DE" sz="1200"/>
            </a:lvl1pPr>
            <a:extLst/>
          </a:lstStyle>
          <a:p>
            <a:endParaRPr lang="de-DE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de-DE" sz="1200"/>
            </a:lvl1pPr>
            <a:extLst/>
          </a:lstStyle>
          <a:p>
            <a:fld id="{68F88C59-319B-4332-9A1D-2A62CFCB00D8}" type="datetimeFigureOut">
              <a:rPr lang="de-DE" smtClean="0"/>
              <a:pPr/>
              <a:t>22.03.2009</a:t>
            </a:fld>
            <a:endParaRPr lang="de-DE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de-DE" sz="1200"/>
            </a:lvl1pPr>
            <a:extLst/>
          </a:lstStyle>
          <a:p>
            <a:endParaRPr lang="de-DE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de-DE" sz="1200"/>
            </a:lvl1pPr>
            <a:extLst/>
          </a:lstStyle>
          <a:p>
            <a:fld id="{B16A41B8-7DC3-4DB6-84E4-E105629EAA3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de-DE" sz="1200"/>
            </a:lvl1pPr>
            <a:extLst/>
          </a:lstStyle>
          <a:p>
            <a:endParaRPr lang="de-DE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de-DE" sz="1200"/>
            </a:lvl1pPr>
            <a:extLst/>
          </a:lstStyle>
          <a:p>
            <a:fld id="{968B300D-05F0-4B43-940D-46DED5A791AD}" type="datetimeFigureOut">
              <a:rPr/>
              <a:pPr/>
              <a:t>30.6.2006</a:t>
            </a:fld>
            <a:endParaRPr lang="de-DE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de-DE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Vierte Ebene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de-DE" sz="1200"/>
            </a:lvl1pPr>
            <a:extLst/>
          </a:lstStyle>
          <a:p>
            <a:endParaRPr lang="de-DE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de-DE" sz="1200"/>
            </a:lvl1pPr>
            <a:extLst/>
          </a:lstStyle>
          <a:p>
            <a:fld id="{9B26CD33-4337-4529-948A-94F6960B2374}" type="slidenum">
              <a:rPr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bumdeck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228601" y="3962400"/>
            <a:ext cx="8298485" cy="1066800"/>
          </a:xfrm>
        </p:spPr>
        <p:txBody>
          <a:bodyPr bIns="0"/>
          <a:lstStyle>
            <a:lvl1pPr algn="r" eaLnBrk="1" latinLnBrk="0" hangingPunct="1">
              <a:defRPr kumimoji="0" lang="de-DE"/>
            </a:lvl1pPr>
            <a:extLst/>
          </a:lstStyle>
          <a:p>
            <a:r>
              <a:rPr kumimoji="0" lang="de-DE"/>
              <a:t>Fotoalbumtitel durch Klicken hinzufügen</a:t>
            </a:r>
          </a:p>
        </p:txBody>
      </p:sp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extLst/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de-DE"/>
            </a:pPr>
            <a:endParaRPr kumimoji="0" lang="de-DE" sz="3200" b="0" i="1" u="none" strike="noStrike" kern="0" cap="none" spc="0" normalizeH="0" baseline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5133975"/>
            <a:ext cx="6386946" cy="1219200"/>
          </a:xfrm>
        </p:spPr>
        <p:txBody>
          <a:bodyPr vert="horz" tIns="0" anchor="t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de-DE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Datum und andere Details durch Klicken hinzufügen</a:t>
            </a:r>
          </a:p>
        </p:txBody>
      </p:sp>
      <p:sp>
        <p:nvSpPr>
          <p:cNvPr id="27" name="Rectangle 6"/>
          <p:cNvSpPr>
            <a:spLocks noGrp="1"/>
          </p:cNvSpPr>
          <p:nvPr>
            <p:ph type="pic" sz="quarter" idx="11"/>
          </p:nvPr>
        </p:nvSpPr>
        <p:spPr>
          <a:xfrm>
            <a:off x="6096000" y="1600200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6" name="Rectangle 5"/>
          <p:cNvSpPr/>
          <p:nvPr userDrawn="1"/>
        </p:nvSpPr>
        <p:spPr>
          <a:xfrm>
            <a:off x="176844" y="186904"/>
            <a:ext cx="8763000" cy="6213896"/>
          </a:xfrm>
          <a:prstGeom prst="rect">
            <a:avLst/>
          </a:prstGeom>
          <a:noFill/>
          <a:ln w="9525" cap="rnd" cmpd="sng" algn="ctr">
            <a:solidFill>
              <a:schemeClr val="bg1">
                <a:tint val="85000"/>
              </a:schemeClr>
            </a:solidFill>
            <a:prstDash val="dash"/>
          </a:ln>
          <a:effectLst>
            <a:outerShdw blurRad="25400" dist="12700" dir="5400000" algn="tl" rotWithShape="0">
              <a:schemeClr val="bg1">
                <a:alpha val="60000"/>
              </a:scheme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de-DE"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22.03.2009</a:t>
            </a:fld>
            <a:endParaRPr kumimoji="0" lang="de-DE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13" name="Rectangle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, Querforma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466344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15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720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63440" y="228600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228600"/>
            <a:ext cx="4023360" cy="3017520"/>
          </a:xfrm>
        </p:spPr>
        <p:txBody>
          <a:bodyPr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de-DE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22.03.2009</a:t>
            </a:fld>
            <a:endParaRPr kumimoji="0" lang="de-DE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, gemis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067300" y="3436620"/>
            <a:ext cx="3649900" cy="2889504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9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26720" y="384048"/>
            <a:ext cx="4457700" cy="5943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5067300" y="389332"/>
            <a:ext cx="3657600" cy="2887269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22.03.2009</a:t>
            </a:fld>
            <a:endParaRPr kumimoji="0" lang="de-DE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, Hochformat mit Üb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7"/>
          <p:cNvSpPr>
            <a:spLocks noGrp="1"/>
          </p:cNvSpPr>
          <p:nvPr>
            <p:ph type="pic" sz="quarter" idx="14"/>
          </p:nvPr>
        </p:nvSpPr>
        <p:spPr>
          <a:xfrm>
            <a:off x="2229297" y="228600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3" name="Rectangle 7"/>
          <p:cNvSpPr>
            <a:spLocks noGrp="1"/>
          </p:cNvSpPr>
          <p:nvPr>
            <p:ph type="pic" sz="quarter" idx="26"/>
          </p:nvPr>
        </p:nvSpPr>
        <p:spPr>
          <a:xfrm>
            <a:off x="22292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5"/>
          </p:nvPr>
        </p:nvSpPr>
        <p:spPr>
          <a:xfrm>
            <a:off x="4672217" y="228600"/>
            <a:ext cx="2286000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27"/>
          </p:nvPr>
        </p:nvSpPr>
        <p:spPr>
          <a:xfrm>
            <a:off x="46676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6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00497" y="1295400"/>
            <a:ext cx="1676400" cy="1905000"/>
          </a:xfrm>
        </p:spPr>
        <p:txBody>
          <a:bodyPr anchor="b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de-D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7086600" y="1295400"/>
            <a:ext cx="16764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de-DE" sz="1600" baseline="0"/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400497" y="3352800"/>
            <a:ext cx="1676400" cy="19050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de-DE" sz="1600" baseline="0"/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086600" y="3352800"/>
            <a:ext cx="16764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de-DE" sz="1600" baseline="0"/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1" name="Rectangle 10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22.03.2009</a:t>
            </a:fld>
            <a:endParaRPr kumimoji="0" lang="de-DE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15" name="Rectangle 14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, Querforma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pic" sz="quarter" idx="14"/>
          </p:nvPr>
        </p:nvSpPr>
        <p:spPr>
          <a:xfrm>
            <a:off x="926821" y="533400"/>
            <a:ext cx="3653297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26821" y="61722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de-DE" sz="1600" baseline="0"/>
            </a:lvl1pPr>
            <a:extLst/>
          </a:lstStyle>
          <a:p>
            <a:pPr lvl="0"/>
            <a:r>
              <a:rPr kumimoji="0" lang="de-DE"/>
              <a:t>Beschriftung durch Klicken hinzufügen</a:t>
            </a:r>
          </a:p>
        </p:txBody>
      </p:sp>
      <p:sp>
        <p:nvSpPr>
          <p:cNvPr id="9" name="Rectangle 7"/>
          <p:cNvSpPr>
            <a:spLocks noGrp="1"/>
          </p:cNvSpPr>
          <p:nvPr>
            <p:ph type="pic" sz="quarter" idx="17"/>
          </p:nvPr>
        </p:nvSpPr>
        <p:spPr>
          <a:xfrm>
            <a:off x="4660621" y="5334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8"/>
          </p:nvPr>
        </p:nvSpPr>
        <p:spPr>
          <a:xfrm>
            <a:off x="9268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19"/>
          </p:nvPr>
        </p:nvSpPr>
        <p:spPr>
          <a:xfrm>
            <a:off x="46606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926821" y="1524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de-DE" sz="1600" baseline="0"/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3" hasCustomPrompt="1"/>
          </p:nvPr>
        </p:nvSpPr>
        <p:spPr>
          <a:xfrm>
            <a:off x="4660621" y="61722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de-DE" sz="1600" baseline="0"/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24" hasCustomPrompt="1"/>
          </p:nvPr>
        </p:nvSpPr>
        <p:spPr>
          <a:xfrm>
            <a:off x="4660621" y="1524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de-DE" sz="1600" baseline="0"/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22.03.2009</a:t>
            </a:fld>
            <a:endParaRPr kumimoji="0" lang="de-DE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, Hochformat mit großer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1524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1"/>
          </p:nvPr>
        </p:nvSpPr>
        <p:spPr>
          <a:xfrm>
            <a:off x="45466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7" name="Rectangle 7"/>
          <p:cNvSpPr>
            <a:spLocks noGrp="1"/>
          </p:cNvSpPr>
          <p:nvPr>
            <p:ph type="pic" sz="quarter" idx="30"/>
          </p:nvPr>
        </p:nvSpPr>
        <p:spPr>
          <a:xfrm>
            <a:off x="234906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9" name="Rectangle 7"/>
          <p:cNvSpPr>
            <a:spLocks noGrp="1"/>
          </p:cNvSpPr>
          <p:nvPr>
            <p:ph type="pic" sz="quarter" idx="32"/>
          </p:nvPr>
        </p:nvSpPr>
        <p:spPr>
          <a:xfrm>
            <a:off x="6740166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152400" y="4495800"/>
            <a:ext cx="87630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de-DE" sz="2400" baseline="0"/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22.03.2009</a:t>
            </a:fld>
            <a:endParaRPr kumimoji="0" lang="de-DE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: 1 Hochformat mit 3 Quer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685800" y="257665"/>
            <a:ext cx="4617720" cy="6172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4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5788848" y="257665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22"/>
          </p:nvPr>
        </p:nvSpPr>
        <p:spPr>
          <a:xfrm>
            <a:off x="5788848" y="2432657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14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5788848" y="4607649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22.03.2009</a:t>
            </a:fld>
            <a:endParaRPr kumimoji="0" lang="de-DE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: 3 Querformat mit 2 Hoch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/>
          </p:cNvSpPr>
          <p:nvPr>
            <p:ph type="pic" sz="quarter" idx="14"/>
          </p:nvPr>
        </p:nvSpPr>
        <p:spPr>
          <a:xfrm>
            <a:off x="609600" y="34290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17"/>
          </p:nvPr>
        </p:nvSpPr>
        <p:spPr>
          <a:xfrm>
            <a:off x="3033848" y="228600"/>
            <a:ext cx="5562600" cy="4171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6"/>
          </p:nvPr>
        </p:nvSpPr>
        <p:spPr>
          <a:xfrm>
            <a:off x="609600" y="2286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943600" y="4495800"/>
            <a:ext cx="2666999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3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3033848" y="4495800"/>
            <a:ext cx="2757352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22.03.2009</a:t>
            </a:fld>
            <a:endParaRPr kumimoji="0" lang="de-DE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: 3 Hochformat mit 2 Quer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Grp="1"/>
          </p:cNvSpPr>
          <p:nvPr>
            <p:ph type="pic" sz="quarter" idx="26"/>
          </p:nvPr>
        </p:nvSpPr>
        <p:spPr>
          <a:xfrm>
            <a:off x="5121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3" name="Rectangle 7"/>
          <p:cNvSpPr>
            <a:spLocks noGrp="1"/>
          </p:cNvSpPr>
          <p:nvPr>
            <p:ph type="pic" sz="quarter" idx="29"/>
          </p:nvPr>
        </p:nvSpPr>
        <p:spPr>
          <a:xfrm>
            <a:off x="51213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0"/>
          </p:nvPr>
        </p:nvSpPr>
        <p:spPr>
          <a:xfrm>
            <a:off x="471837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2" name="Rectangle 7"/>
          <p:cNvSpPr>
            <a:spLocks noGrp="1"/>
          </p:cNvSpPr>
          <p:nvPr>
            <p:ph type="pic" sz="quarter" idx="27"/>
          </p:nvPr>
        </p:nvSpPr>
        <p:spPr>
          <a:xfrm>
            <a:off x="32934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8"/>
          </p:nvPr>
        </p:nvSpPr>
        <p:spPr>
          <a:xfrm>
            <a:off x="60747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22.03.2009</a:t>
            </a:fld>
            <a:endParaRPr kumimoji="0" lang="de-DE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dratisch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3050273" y="16002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0" y="48768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de-DE" sz="1800" i="0"/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22.03.2009</a:t>
            </a:fld>
            <a:endParaRPr kumimoji="0" lang="de-DE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, quadratisch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4955273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6" name="W¥ل云玗İαЂôÁûÂÚ丫:Pïçtúrê Plå¢éhõlðér 表¥鷗字㌍ 表_W 5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de-DE" sz="1800" i="0"/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8" name="W¥ل云玗İαЂÕØÚáÛ丫:Téxt Plàçèhòlðêr 表¥鷗字㌍_W 7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de-DE" sz="1800" i="0"/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22.03.2009</a:t>
            </a:fld>
            <a:endParaRPr kumimoji="0" lang="de-DE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Querforma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spect="1"/>
          </p:cNvSpPr>
          <p:nvPr>
            <p:ph type="pic" sz="quarter" idx="10"/>
          </p:nvPr>
        </p:nvSpPr>
        <p:spPr>
          <a:xfrm>
            <a:off x="914400" y="294590"/>
            <a:ext cx="7467600" cy="56007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7" name="Rectangle 5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6019800"/>
            <a:ext cx="7467600" cy="38100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de-DE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22.03.2009</a:t>
            </a:fld>
            <a:endParaRPr kumimoji="0" lang="de-DE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¥ل云玗İαЂôÁûÂÚ丫:Pïçtúrê Plå¢éhõlðér 表¥鷗字㌍ 表_W 2"/>
          <p:cNvSpPr>
            <a:spLocks noGrp="1"/>
          </p:cNvSpPr>
          <p:nvPr>
            <p:ph type="pic" sz="quarter" idx="30"/>
          </p:nvPr>
        </p:nvSpPr>
        <p:spPr>
          <a:xfrm>
            <a:off x="457200" y="2057400"/>
            <a:ext cx="8229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4" name="W¥ل云玗İαЂÕØÚáÛ丫:Téxt Plàçèhòlðêr 表¥鷗字㌍_W 3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4876800"/>
            <a:ext cx="8229600" cy="14478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de-DE" sz="1800" i="0"/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22.03.2009</a:t>
            </a:fld>
            <a:endParaRPr kumimoji="0" lang="de-DE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3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14" name="Rectangle 6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" name="Rectangle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B2EC6F-6501-4E04-BD6C-A8A6CABB2C5B}" type="datetimeFigureOut">
              <a:rPr/>
              <a:pPr/>
              <a:t>30.6.2006</a:t>
            </a:fld>
            <a:endParaRPr kumimoji="0" lang="de-DE"/>
          </a:p>
        </p:txBody>
      </p:sp>
      <p:sp>
        <p:nvSpPr>
          <p:cNvPr id="27" name="Rectangl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  <p:sp>
        <p:nvSpPr>
          <p:cNvPr id="24" name="Rectangl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3B0023-0CED-47F7-85AE-654F0B232C29}" type="slidenum">
              <a:rPr/>
              <a:pPr/>
              <a:t>‹Nr.›</a:t>
            </a:fld>
            <a:endParaRPr kumimoji="0"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030545"/>
            <a:ext cx="7772400" cy="1470025"/>
          </a:xfrm>
        </p:spPr>
        <p:txBody>
          <a:bodyPr/>
          <a:lstStyle>
            <a:lvl1pPr algn="ctr">
              <a:defRPr>
                <a:ln w="1905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  <a:reflection blurRad="6350" stA="60000" endA="900" endPos="60000" dist="29997" dir="5400000" sy="-100000" algn="bl" rotWithShape="0"/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453392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de-DE" sz="1200" smtClean="0">
                <a:solidFill>
                  <a:schemeClr val="tx2"/>
                </a:solidFill>
              </a:rPr>
              <a:pPr/>
              <a:t>22.03.2009</a:t>
            </a:fld>
            <a:endParaRPr kumimoji="0" lang="de-DE" sz="1200">
              <a:solidFill>
                <a:schemeClr val="tx2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de-DE" sz="1200">
              <a:solidFill>
                <a:schemeClr val="tx2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de-DE" sz="1200" smtClean="0">
                <a:solidFill>
                  <a:schemeClr val="tx2"/>
                </a:solidFill>
              </a:rPr>
              <a:pPr algn="r"/>
              <a:t>‹Nr.›</a:t>
            </a:fld>
            <a:endParaRPr kumimoji="0" lang="de-DE" sz="1200">
              <a:solidFill>
                <a:schemeClr val="tx2"/>
              </a:solidFill>
            </a:endParaRPr>
          </a:p>
        </p:txBody>
      </p:sp>
      <p:sp>
        <p:nvSpPr>
          <p:cNvPr id="7" name="Richtungspfeil 6"/>
          <p:cNvSpPr/>
          <p:nvPr/>
        </p:nvSpPr>
        <p:spPr>
          <a:xfrm rot="16200000">
            <a:off x="3357554" y="-142900"/>
            <a:ext cx="2500330" cy="3500462"/>
          </a:xfrm>
          <a:prstGeom prst="homePlat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8" name="Grafik 7" descr="Logo_groß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592996"/>
            <a:ext cx="2479365" cy="2214578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2EC6F-6501-4E04-BD6C-A8A6CABB2C5B}" type="datetimeFigureOut">
              <a:rPr lang="de-AT" smtClean="0"/>
              <a:pPr/>
              <a:t>22.03.2009</a:t>
            </a:fld>
            <a:endParaRPr kumimoji="0"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B0023-0CED-47F7-85AE-654F0B232C29}" type="slidenum">
              <a:rPr lang="de-AT" smtClean="0"/>
              <a:pPr/>
              <a:t>‹Nr.›</a:t>
            </a:fld>
            <a:endParaRPr kumimoji="0" lang="de-AT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de-DE" sz="1200" smtClean="0">
                <a:solidFill>
                  <a:schemeClr val="tx2"/>
                </a:solidFill>
              </a:rPr>
              <a:pPr/>
              <a:t>22.03.2009</a:t>
            </a:fld>
            <a:endParaRPr kumimoji="0" lang="de-DE" sz="1200">
              <a:solidFill>
                <a:schemeClr val="tx2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de-DE" sz="1200">
              <a:solidFill>
                <a:schemeClr val="tx2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de-DE" sz="1200" smtClean="0">
                <a:solidFill>
                  <a:schemeClr val="tx2"/>
                </a:solidFill>
              </a:rPr>
              <a:pPr algn="r"/>
              <a:t>‹Nr.›</a:t>
            </a:fld>
            <a:endParaRPr kumimoji="0" lang="de-DE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28794" y="274638"/>
            <a:ext cx="6758006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935778" y="1600200"/>
            <a:ext cx="324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453888" y="1600200"/>
            <a:ext cx="324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1928794" y="6356350"/>
            <a:ext cx="1185842" cy="365125"/>
          </a:xfrm>
        </p:spPr>
        <p:txBody>
          <a:bodyPr/>
          <a:lstStyle/>
          <a:p>
            <a:fld id="{F30C84A2-23CF-44F5-B813-5187ED5C7D1C}" type="datetimeFigureOut">
              <a:rPr kumimoji="0" lang="de-DE" sz="1200" smtClean="0">
                <a:solidFill>
                  <a:schemeClr val="tx2"/>
                </a:solidFill>
              </a:rPr>
              <a:pPr/>
              <a:t>22.03.2009</a:t>
            </a:fld>
            <a:endParaRPr kumimoji="0" lang="de-DE" sz="1200">
              <a:solidFill>
                <a:schemeClr val="tx2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de-DE" sz="1200">
              <a:solidFill>
                <a:schemeClr val="tx2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de-DE" sz="1200" smtClean="0">
                <a:solidFill>
                  <a:schemeClr val="tx2"/>
                </a:solidFill>
              </a:rPr>
              <a:pPr algn="r"/>
              <a:t>‹Nr.›</a:t>
            </a:fld>
            <a:endParaRPr kumimoji="0" lang="de-DE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de-DE" sz="1200" smtClean="0">
                <a:solidFill>
                  <a:schemeClr val="tx2"/>
                </a:solidFill>
              </a:rPr>
              <a:pPr/>
              <a:t>22.03.2009</a:t>
            </a:fld>
            <a:endParaRPr kumimoji="0" lang="de-DE" sz="1200">
              <a:solidFill>
                <a:schemeClr val="tx2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de-DE" sz="1200">
              <a:solidFill>
                <a:schemeClr val="tx2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de-DE" sz="1200" smtClean="0">
                <a:solidFill>
                  <a:schemeClr val="tx2"/>
                </a:solidFill>
              </a:rPr>
              <a:pPr algn="r"/>
              <a:t>‹Nr.›</a:t>
            </a:fld>
            <a:endParaRPr kumimoji="0" lang="de-DE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de-DE" sz="1200" smtClean="0">
                <a:solidFill>
                  <a:schemeClr val="tx2"/>
                </a:solidFill>
              </a:rPr>
              <a:pPr/>
              <a:t>22.03.2009</a:t>
            </a:fld>
            <a:endParaRPr kumimoji="0" lang="de-DE" sz="1200">
              <a:solidFill>
                <a:schemeClr val="tx2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de-DE" sz="120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de-DE" sz="1200" smtClean="0">
                <a:solidFill>
                  <a:schemeClr val="tx2"/>
                </a:solidFill>
              </a:rPr>
              <a:pPr algn="r"/>
              <a:t>‹Nr.›</a:t>
            </a:fld>
            <a:endParaRPr kumimoji="0" lang="de-DE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3/22/2009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Hochforma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pic" sz="quarter" idx="10"/>
          </p:nvPr>
        </p:nvSpPr>
        <p:spPr>
          <a:xfrm>
            <a:off x="419375" y="233241"/>
            <a:ext cx="4640305" cy="61722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13" name="Rectangle 6"/>
          <p:cNvSpPr>
            <a:spLocks noGrp="1"/>
          </p:cNvSpPr>
          <p:nvPr>
            <p:ph type="body" sz="quarter" idx="11" hasCustomPrompt="1"/>
          </p:nvPr>
        </p:nvSpPr>
        <p:spPr>
          <a:xfrm>
            <a:off x="5257800" y="3048000"/>
            <a:ext cx="3505200" cy="3352800"/>
          </a:xfrm>
        </p:spPr>
        <p:txBody>
          <a:bodyPr tIns="91440" bIns="91440"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de-DE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22.03.2009</a:t>
            </a:fld>
            <a:endParaRPr kumimoji="0" lang="de-DE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de-DE" sz="1200" smtClean="0">
                <a:solidFill>
                  <a:schemeClr val="tx2"/>
                </a:solidFill>
              </a:rPr>
              <a:pPr/>
              <a:t>22.03.2009</a:t>
            </a:fld>
            <a:endParaRPr kumimoji="0" lang="de-DE" sz="1200">
              <a:solidFill>
                <a:schemeClr val="tx2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de-DE" sz="1200">
              <a:solidFill>
                <a:schemeClr val="tx2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de-DE" sz="1200" smtClean="0">
                <a:solidFill>
                  <a:schemeClr val="tx2"/>
                </a:solidFill>
              </a:rPr>
              <a:pPr algn="r"/>
              <a:t>‹Nr.›</a:t>
            </a:fld>
            <a:endParaRPr kumimoji="0" lang="de-DE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de-DE" sz="1200" smtClean="0">
                <a:solidFill>
                  <a:schemeClr val="tx2"/>
                </a:solidFill>
              </a:rPr>
              <a:pPr/>
              <a:t>22.03.2009</a:t>
            </a:fld>
            <a:endParaRPr kumimoji="0" lang="de-DE" sz="1200">
              <a:solidFill>
                <a:schemeClr val="tx2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de-DE" sz="1200">
              <a:solidFill>
                <a:schemeClr val="tx2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de-DE" sz="1200" smtClean="0">
                <a:solidFill>
                  <a:schemeClr val="tx2"/>
                </a:solidFill>
              </a:rPr>
              <a:pPr algn="r"/>
              <a:t>‹Nr.›</a:t>
            </a:fld>
            <a:endParaRPr kumimoji="0" lang="de-DE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de-DE" sz="1200" smtClean="0">
                <a:solidFill>
                  <a:schemeClr val="tx2"/>
                </a:solidFill>
              </a:rPr>
              <a:pPr/>
              <a:t>22.03.2009</a:t>
            </a:fld>
            <a:endParaRPr kumimoji="0" lang="de-DE" sz="1200">
              <a:solidFill>
                <a:schemeClr val="tx2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de-DE" sz="1200">
              <a:solidFill>
                <a:schemeClr val="tx2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de-DE" sz="1200" smtClean="0">
                <a:solidFill>
                  <a:schemeClr val="tx2"/>
                </a:solidFill>
              </a:rPr>
              <a:pPr algn="r"/>
              <a:t>‹Nr.›</a:t>
            </a:fld>
            <a:endParaRPr kumimoji="0" lang="de-DE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de-DE" sz="1200" smtClean="0">
                <a:solidFill>
                  <a:schemeClr val="tx2"/>
                </a:solidFill>
              </a:rPr>
              <a:pPr/>
              <a:t>22.03.2009</a:t>
            </a:fld>
            <a:endParaRPr kumimoji="0" lang="de-DE" sz="1200">
              <a:solidFill>
                <a:schemeClr val="tx2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de-DE" sz="1200">
              <a:solidFill>
                <a:schemeClr val="tx2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de-DE" sz="1200" smtClean="0">
                <a:solidFill>
                  <a:schemeClr val="tx2"/>
                </a:solidFill>
              </a:rPr>
              <a:pPr algn="r"/>
              <a:t>‹Nr.›</a:t>
            </a:fld>
            <a:endParaRPr kumimoji="0" lang="de-DE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lbumdeck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228601" y="3962400"/>
            <a:ext cx="8298485" cy="1066800"/>
          </a:xfrm>
        </p:spPr>
        <p:txBody>
          <a:bodyPr bIns="0"/>
          <a:lstStyle>
            <a:lvl1pPr algn="r" eaLnBrk="1" latinLnBrk="0" hangingPunct="1">
              <a:defRPr kumimoji="0" lang="de-DE"/>
            </a:lvl1pPr>
            <a:extLst/>
          </a:lstStyle>
          <a:p>
            <a:r>
              <a:rPr kumimoji="0" lang="de-DE"/>
              <a:t>Fotoalbumtitel durch Klicken hinzufügen</a:t>
            </a: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5133975"/>
            <a:ext cx="6386946" cy="1219200"/>
          </a:xfrm>
        </p:spPr>
        <p:txBody>
          <a:bodyPr vert="horz" tIns="0" anchor="t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de-DE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Datum und andere Details durch Klicken hinzufügen</a:t>
            </a:r>
          </a:p>
        </p:txBody>
      </p:sp>
      <p:sp>
        <p:nvSpPr>
          <p:cNvPr id="27" name="Rectangle 6"/>
          <p:cNvSpPr>
            <a:spLocks noGrp="1"/>
          </p:cNvSpPr>
          <p:nvPr>
            <p:ph type="pic" sz="quarter" idx="11"/>
          </p:nvPr>
        </p:nvSpPr>
        <p:spPr>
          <a:xfrm>
            <a:off x="6096000" y="1600200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6" name="Rectangle 5"/>
          <p:cNvSpPr/>
          <p:nvPr userDrawn="1"/>
        </p:nvSpPr>
        <p:spPr>
          <a:xfrm>
            <a:off x="176844" y="186904"/>
            <a:ext cx="8763000" cy="6213896"/>
          </a:xfrm>
          <a:prstGeom prst="rect">
            <a:avLst/>
          </a:prstGeom>
          <a:noFill/>
          <a:ln w="9525" cap="rnd" cmpd="sng" algn="ctr">
            <a:solidFill>
              <a:schemeClr val="bg1">
                <a:tint val="85000"/>
              </a:schemeClr>
            </a:solidFill>
            <a:prstDash val="dash"/>
          </a:ln>
          <a:effectLst>
            <a:outerShdw blurRad="25400" dist="12700" dir="5400000" algn="tl" rotWithShape="0">
              <a:schemeClr val="bg1">
                <a:alpha val="60000"/>
              </a:scheme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de-DE"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22.03.2009</a:t>
            </a:fld>
            <a:endParaRPr kumimoji="0" lang="de-DE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13" name="Rectangle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Hochforma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pic" sz="quarter" idx="10"/>
          </p:nvPr>
        </p:nvSpPr>
        <p:spPr>
          <a:xfrm>
            <a:off x="419375" y="233241"/>
            <a:ext cx="4640305" cy="61722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13" name="Rectangle 6"/>
          <p:cNvSpPr>
            <a:spLocks noGrp="1"/>
          </p:cNvSpPr>
          <p:nvPr>
            <p:ph type="body" sz="quarter" idx="11" hasCustomPrompt="1"/>
          </p:nvPr>
        </p:nvSpPr>
        <p:spPr>
          <a:xfrm>
            <a:off x="5257800" y="3048000"/>
            <a:ext cx="3505200" cy="3352800"/>
          </a:xfrm>
        </p:spPr>
        <p:txBody>
          <a:bodyPr tIns="91440" bIns="91440"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de-DE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22.03.2009</a:t>
            </a:fld>
            <a:endParaRPr kumimoji="0" lang="de-DE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lbumabschni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title" hasCustomPrompt="1"/>
          </p:nvPr>
        </p:nvSpPr>
        <p:spPr>
          <a:xfrm>
            <a:off x="752670" y="4572000"/>
            <a:ext cx="7781730" cy="990600"/>
          </a:xfrm>
        </p:spPr>
        <p:txBody>
          <a:bodyPr vert="horz" bIns="0" anchor="b" anchorCtr="0"/>
          <a:lstStyle>
            <a:lvl1pPr eaLnBrk="1" latinLnBrk="0" hangingPunct="1">
              <a:defRPr kumimoji="0" lang="de-DE" baseline="0"/>
            </a:lvl1pPr>
            <a:extLst/>
          </a:lstStyle>
          <a:p>
            <a:r>
              <a:rPr kumimoji="0" lang="de-DE"/>
              <a:t>Abschnittstitel durch Klicken hinzufügen</a:t>
            </a:r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752670" y="5600700"/>
            <a:ext cx="7772400" cy="838200"/>
          </a:xfrm>
        </p:spPr>
        <p:txBody>
          <a:bodyPr vert="horz" tIns="0"/>
          <a:lstStyle>
            <a:lvl1pPr eaLnBrk="1" latinLnBrk="0" hangingPunct="1">
              <a:buFontTx/>
              <a:buNone/>
              <a:defRPr kumimoji="0" lang="de-DE" sz="1800"/>
            </a:lvl1pPr>
            <a:extLst/>
          </a:lstStyle>
          <a:p>
            <a:pPr lvl="0"/>
            <a:r>
              <a:rPr kumimoji="0" lang="de-DE"/>
              <a:t>Untertitel durch Klicken hinzufügen</a:t>
            </a:r>
          </a:p>
        </p:txBody>
      </p:sp>
      <p:sp>
        <p:nvSpPr>
          <p:cNvPr id="7" name="Rectangle 6"/>
          <p:cNvSpPr>
            <a:spLocks noGrp="1"/>
          </p:cNvSpPr>
          <p:nvPr>
            <p:ph type="pic" sz="quarter" idx="11"/>
          </p:nvPr>
        </p:nvSpPr>
        <p:spPr>
          <a:xfrm>
            <a:off x="786338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18" name="Rectangle 6"/>
          <p:cNvSpPr>
            <a:spLocks noGrp="1"/>
          </p:cNvSpPr>
          <p:nvPr>
            <p:ph type="pic" sz="quarter" idx="15"/>
          </p:nvPr>
        </p:nvSpPr>
        <p:spPr>
          <a:xfrm>
            <a:off x="3474604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" name="Rectangle 6"/>
          <p:cNvSpPr>
            <a:spLocks noGrp="1"/>
          </p:cNvSpPr>
          <p:nvPr>
            <p:ph type="pic" sz="quarter" idx="16"/>
          </p:nvPr>
        </p:nvSpPr>
        <p:spPr>
          <a:xfrm>
            <a:off x="6162870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22.03.2009</a:t>
            </a:fld>
            <a:endParaRPr kumimoji="0" lang="de-DE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, Hochformat mit Üb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4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32004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31" name="Rectangle 8"/>
          <p:cNvSpPr>
            <a:spLocks noGrp="1" noChangeAspect="1"/>
          </p:cNvSpPr>
          <p:nvPr>
            <p:ph type="pic" sz="quarter" idx="12"/>
          </p:nvPr>
        </p:nvSpPr>
        <p:spPr>
          <a:xfrm>
            <a:off x="61722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de-DE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32004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de-DE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4" name="Rectangle 6"/>
          <p:cNvSpPr>
            <a:spLocks noGrp="1"/>
          </p:cNvSpPr>
          <p:nvPr>
            <p:ph type="body" sz="quarter" idx="15" hasCustomPrompt="1"/>
          </p:nvPr>
        </p:nvSpPr>
        <p:spPr>
          <a:xfrm>
            <a:off x="61722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de-DE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22.03.2009</a:t>
            </a:fld>
            <a:endParaRPr kumimoji="0" lang="de-DE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, gemis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067300" y="3436620"/>
            <a:ext cx="3649900" cy="2889504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9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26720" y="384048"/>
            <a:ext cx="4457700" cy="5943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5067300" y="389332"/>
            <a:ext cx="3657600" cy="2887269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22.03.2009</a:t>
            </a:fld>
            <a:endParaRPr kumimoji="0" lang="de-DE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Querformat (Vollbil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noFill/>
          <a:ln w="25400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>
              <a:buFontTx/>
              <a:buNone/>
            </a:pPr>
            <a:r>
              <a:rPr kumimoji="0" lang="de-DE" i="0"/>
              <a:t>Ganzseitiges Bild</a:t>
            </a:r>
            <a:r>
              <a:rPr kumimoji="0" lang="de-DE" i="0" baseline="0"/>
              <a:t> durch Klicken auf Symbol </a:t>
            </a:r>
            <a:r>
              <a:rPr kumimoji="0" lang="de-DE" i="0"/>
              <a:t>hinzufügen</a:t>
            </a:r>
            <a:endParaRPr kumimoji="0" lang="de-DE" i="0" baseline="0"/>
          </a:p>
          <a:p>
            <a:pPr marL="0" marR="0" indent="0" algn="ctr">
              <a:buFontTx/>
              <a:buNone/>
            </a:pPr>
            <a:endParaRPr kumimoji="0" lang="de-DE" i="0"/>
          </a:p>
          <a:p>
            <a:pPr algn="ctr">
              <a:buFontTx/>
              <a:buNone/>
            </a:pPr>
            <a:endParaRPr kumimoji="0" lang="de-DE" i="0"/>
          </a:p>
          <a:p>
            <a:pPr algn="ctr">
              <a:buFontTx/>
              <a:buNone/>
            </a:pPr>
            <a:endParaRPr kumimoji="0" lang="de-DE" i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Querformat (Vollbil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noFill/>
          <a:ln w="25400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>
              <a:buFontTx/>
              <a:buNone/>
            </a:pPr>
            <a:r>
              <a:rPr kumimoji="0" lang="de-DE" i="0"/>
              <a:t>Ganzseitiges Bild</a:t>
            </a:r>
            <a:r>
              <a:rPr kumimoji="0" lang="de-DE" i="0" baseline="0"/>
              <a:t> durch Klicken auf Symbol </a:t>
            </a:r>
            <a:r>
              <a:rPr kumimoji="0" lang="de-DE" i="0"/>
              <a:t>hinzufügen</a:t>
            </a:r>
            <a:endParaRPr kumimoji="0" lang="de-DE" i="0" baseline="0"/>
          </a:p>
          <a:p>
            <a:pPr marL="0" marR="0" indent="0" algn="ctr">
              <a:buFontTx/>
              <a:buNone/>
            </a:pPr>
            <a:endParaRPr kumimoji="0" lang="de-DE" i="0"/>
          </a:p>
          <a:p>
            <a:pPr algn="ctr">
              <a:buFontTx/>
              <a:buNone/>
            </a:pPr>
            <a:endParaRPr kumimoji="0" lang="de-DE" i="0"/>
          </a:p>
          <a:p>
            <a:pPr algn="ctr">
              <a:buFontTx/>
              <a:buNone/>
            </a:pPr>
            <a:endParaRPr kumimoji="0" lang="de-DE" i="0"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F7A4-E71D-456C-BAF9-8912423FCB33}" type="datetimeFigureOut">
              <a:rPr lang="de-DE" smtClean="0"/>
              <a:pPr/>
              <a:t>22.03.2009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227F7-602D-4107-81B1-4693C13D06B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F7A4-E71D-456C-BAF9-8912423FCB33}" type="datetimeFigureOut">
              <a:rPr lang="de-DE" smtClean="0"/>
              <a:pPr/>
              <a:t>22.03.2009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227F7-602D-4107-81B1-4693C13D06B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F7A4-E71D-456C-BAF9-8912423FCB33}" type="datetimeFigureOut">
              <a:rPr lang="de-DE" smtClean="0"/>
              <a:pPr/>
              <a:t>22.03.2009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227F7-602D-4107-81B1-4693C13D06B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F7A4-E71D-456C-BAF9-8912423FCB33}" type="datetimeFigureOut">
              <a:rPr lang="de-DE" smtClean="0"/>
              <a:pPr/>
              <a:t>22.03.2009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227F7-602D-4107-81B1-4693C13D06B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F7A4-E71D-456C-BAF9-8912423FCB33}" type="datetimeFigureOut">
              <a:rPr lang="de-DE" smtClean="0"/>
              <a:pPr/>
              <a:t>22.03.2009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227F7-602D-4107-81B1-4693C13D06B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F7A4-E71D-456C-BAF9-8912423FCB33}" type="datetimeFigureOut">
              <a:rPr lang="de-DE" smtClean="0"/>
              <a:pPr/>
              <a:t>22.03.2009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227F7-602D-4107-81B1-4693C13D06B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F7A4-E71D-456C-BAF9-8912423FCB33}" type="datetimeFigureOut">
              <a:rPr lang="de-DE" smtClean="0"/>
              <a:pPr/>
              <a:t>22.03.2009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227F7-602D-4107-81B1-4693C13D06B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F7A4-E71D-456C-BAF9-8912423FCB33}" type="datetimeFigureOut">
              <a:rPr lang="de-DE" smtClean="0"/>
              <a:pPr/>
              <a:t>22.03.2009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227F7-602D-4107-81B1-4693C13D06B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F7A4-E71D-456C-BAF9-8912423FCB33}" type="datetimeFigureOut">
              <a:rPr lang="de-DE" smtClean="0"/>
              <a:pPr/>
              <a:t>22.03.2009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227F7-602D-4107-81B1-4693C13D06B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F7A4-E71D-456C-BAF9-8912423FCB33}" type="datetimeFigureOut">
              <a:rPr lang="de-DE" smtClean="0"/>
              <a:pPr/>
              <a:t>22.03.2009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227F7-602D-4107-81B1-4693C13D06B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bumabschni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title" hasCustomPrompt="1"/>
          </p:nvPr>
        </p:nvSpPr>
        <p:spPr>
          <a:xfrm>
            <a:off x="752670" y="4572000"/>
            <a:ext cx="7781730" cy="990600"/>
          </a:xfrm>
        </p:spPr>
        <p:txBody>
          <a:bodyPr vert="horz" bIns="0" anchor="b" anchorCtr="0"/>
          <a:lstStyle>
            <a:lvl1pPr eaLnBrk="1" latinLnBrk="0" hangingPunct="1">
              <a:defRPr kumimoji="0" lang="de-DE" baseline="0"/>
            </a:lvl1pPr>
            <a:extLst/>
          </a:lstStyle>
          <a:p>
            <a:r>
              <a:rPr kumimoji="0" lang="de-DE"/>
              <a:t>Abschnittstitel durch Klicken hinzufügen</a:t>
            </a:r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752670" y="5600700"/>
            <a:ext cx="7772400" cy="838200"/>
          </a:xfrm>
        </p:spPr>
        <p:txBody>
          <a:bodyPr vert="horz" tIns="0"/>
          <a:lstStyle>
            <a:lvl1pPr eaLnBrk="1" latinLnBrk="0" hangingPunct="1">
              <a:buFontTx/>
              <a:buNone/>
              <a:defRPr kumimoji="0" lang="de-DE" sz="1800"/>
            </a:lvl1pPr>
            <a:extLst/>
          </a:lstStyle>
          <a:p>
            <a:pPr lvl="0"/>
            <a:r>
              <a:rPr kumimoji="0" lang="de-DE"/>
              <a:t>Untertitel durch Klicken hinzufügen</a:t>
            </a:r>
          </a:p>
        </p:txBody>
      </p:sp>
      <p:sp>
        <p:nvSpPr>
          <p:cNvPr id="7" name="Rectangle 6"/>
          <p:cNvSpPr>
            <a:spLocks noGrp="1"/>
          </p:cNvSpPr>
          <p:nvPr>
            <p:ph type="pic" sz="quarter" idx="11"/>
          </p:nvPr>
        </p:nvSpPr>
        <p:spPr>
          <a:xfrm>
            <a:off x="786338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18" name="Rectangle 6"/>
          <p:cNvSpPr>
            <a:spLocks noGrp="1"/>
          </p:cNvSpPr>
          <p:nvPr>
            <p:ph type="pic" sz="quarter" idx="15"/>
          </p:nvPr>
        </p:nvSpPr>
        <p:spPr>
          <a:xfrm>
            <a:off x="3474604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" name="Rectangle 6"/>
          <p:cNvSpPr>
            <a:spLocks noGrp="1"/>
          </p:cNvSpPr>
          <p:nvPr>
            <p:ph type="pic" sz="quarter" idx="16"/>
          </p:nvPr>
        </p:nvSpPr>
        <p:spPr>
          <a:xfrm>
            <a:off x="6162870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22.03.2009</a:t>
            </a:fld>
            <a:endParaRPr kumimoji="0" lang="de-DE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F7A4-E71D-456C-BAF9-8912423FCB33}" type="datetimeFigureOut">
              <a:rPr lang="de-DE" smtClean="0"/>
              <a:pPr/>
              <a:t>22.03.2009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227F7-602D-4107-81B1-4693C13D06B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2, Hochformat mit Üb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4722047" y="609600"/>
            <a:ext cx="3431353" cy="4575141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11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1066800" y="609600"/>
            <a:ext cx="3429000" cy="4572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3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10668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de-DE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47244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de-DE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22.03.2009</a:t>
            </a:fld>
            <a:endParaRPr kumimoji="0" lang="de-DE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, Querformat mit Üb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5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457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de-DE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4648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de-DE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22.03.2009</a:t>
            </a:fld>
            <a:endParaRPr kumimoji="0" lang="de-DE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, gemisch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141976" y="381000"/>
            <a:ext cx="3773424" cy="2830068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2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4152" y="381000"/>
            <a:ext cx="4462272" cy="5949696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5141976" y="3352800"/>
            <a:ext cx="3773425" cy="2971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de-DE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22.03.2009</a:t>
            </a:fld>
            <a:endParaRPr kumimoji="0" lang="de-DE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, Hochformat mit Üb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4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32004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31" name="Rectangle 8"/>
          <p:cNvSpPr>
            <a:spLocks noGrp="1" noChangeAspect="1"/>
          </p:cNvSpPr>
          <p:nvPr>
            <p:ph type="pic" sz="quarter" idx="12"/>
          </p:nvPr>
        </p:nvSpPr>
        <p:spPr>
          <a:xfrm>
            <a:off x="61722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de-DE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32004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de-DE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4" name="Rectangle 6"/>
          <p:cNvSpPr>
            <a:spLocks noGrp="1"/>
          </p:cNvSpPr>
          <p:nvPr>
            <p:ph type="body" sz="quarter" idx="15" hasCustomPrompt="1"/>
          </p:nvPr>
        </p:nvSpPr>
        <p:spPr>
          <a:xfrm>
            <a:off x="61722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de-DE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22.03.2009</a:t>
            </a:fld>
            <a:endParaRPr kumimoji="0" lang="de-DE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image" Target="../media/image2.gif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pPr eaLnBrk="1" latinLnBrk="0" hangingPunct="1"/>
            <a:r>
              <a:rPr kumimoji="0" lang="de-DE" smtClean="0"/>
              <a:t>Titelmasterformat durch Klicken bearbeiten</a:t>
            </a:r>
            <a:endParaRPr kumimoji="0" lang="en-US" smtClean="0"/>
          </a:p>
        </p:txBody>
      </p:sp>
      <p:sp>
        <p:nvSpPr>
          <p:cNvPr id="13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29" name="Rectangle 3"/>
          <p:cNvSpPr>
            <a:spLocks noGrp="1"/>
          </p:cNvSpPr>
          <p:nvPr>
            <p:ph type="dt" sz="half" idx="2"/>
          </p:nvPr>
        </p:nvSpPr>
        <p:spPr>
          <a:xfrm>
            <a:off x="66675" y="6559360"/>
            <a:ext cx="2438400" cy="244475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lang="de-DE" sz="1200">
                <a:solidFill>
                  <a:schemeClr val="tx2"/>
                </a:solidFill>
              </a:defRPr>
            </a:lvl1pPr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22.03.2009</a:t>
            </a:fld>
            <a:endParaRPr kumimoji="0" lang="de-DE" sz="1200">
              <a:solidFill>
                <a:schemeClr val="tx2"/>
              </a:solidFill>
            </a:endParaRPr>
          </a:p>
        </p:txBody>
      </p:sp>
      <p:sp>
        <p:nvSpPr>
          <p:cNvPr id="20" name="Rectangle 25"/>
          <p:cNvSpPr>
            <a:spLocks noGrp="1"/>
          </p:cNvSpPr>
          <p:nvPr>
            <p:ph type="ftr" sz="quarter" idx="3"/>
          </p:nvPr>
        </p:nvSpPr>
        <p:spPr>
          <a:xfrm>
            <a:off x="2995653" y="6558153"/>
            <a:ext cx="4648200" cy="246888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lang="de-DE" sz="1200">
                <a:solidFill>
                  <a:schemeClr val="tx2"/>
                </a:solidFill>
              </a:defRPr>
            </a:lvl1pPr>
            <a:extLst/>
          </a:lstStyle>
          <a:p>
            <a:pPr algn="ctr"/>
            <a:endParaRPr kumimoji="0" lang="de-DE" sz="1200">
              <a:solidFill>
                <a:schemeClr val="tx2"/>
              </a:solidFill>
            </a:endParaRPr>
          </a:p>
        </p:txBody>
      </p:sp>
      <p:sp>
        <p:nvSpPr>
          <p:cNvPr id="23" name="Rectangle 16"/>
          <p:cNvSpPr>
            <a:spLocks noGrp="1"/>
          </p:cNvSpPr>
          <p:nvPr>
            <p:ph type="sldNum" sz="quarter" idx="4"/>
          </p:nvPr>
        </p:nvSpPr>
        <p:spPr>
          <a:xfrm>
            <a:off x="8172450" y="6559360"/>
            <a:ext cx="914400" cy="244475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lang="de-DE" sz="1200">
                <a:solidFill>
                  <a:schemeClr val="tx2"/>
                </a:solidFill>
              </a:defRPr>
            </a:lvl1pPr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de-DE" sz="3200" cap="all" baseline="0">
          <a:solidFill>
            <a:schemeClr val="tx2"/>
          </a:solidFill>
          <a:effectLst>
            <a:outerShdw blurRad="51000" dist="370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 lang="de-DE">
          <a:solidFill>
            <a:schemeClr val="tx2"/>
          </a:solidFill>
        </a:defRPr>
      </a:lvl2pPr>
      <a:lvl3pPr eaLnBrk="1" latinLnBrk="0" hangingPunct="1">
        <a:defRPr kumimoji="0" lang="de-DE">
          <a:solidFill>
            <a:schemeClr val="tx2"/>
          </a:solidFill>
        </a:defRPr>
      </a:lvl3pPr>
      <a:lvl4pPr eaLnBrk="1" latinLnBrk="0" hangingPunct="1">
        <a:defRPr kumimoji="0" lang="de-DE">
          <a:solidFill>
            <a:schemeClr val="tx2"/>
          </a:solidFill>
        </a:defRPr>
      </a:lvl4pPr>
      <a:lvl5pPr eaLnBrk="1" latinLnBrk="0" hangingPunct="1">
        <a:defRPr kumimoji="0" lang="de-DE">
          <a:solidFill>
            <a:schemeClr val="tx2"/>
          </a:solidFill>
        </a:defRPr>
      </a:lvl5pPr>
      <a:lvl6pPr eaLnBrk="1" latinLnBrk="0" hangingPunct="1">
        <a:defRPr kumimoji="0" lang="de-DE">
          <a:solidFill>
            <a:schemeClr val="tx2"/>
          </a:solidFill>
        </a:defRPr>
      </a:lvl6pPr>
      <a:lvl7pPr eaLnBrk="1" latinLnBrk="0" hangingPunct="1">
        <a:defRPr kumimoji="0" lang="de-DE">
          <a:solidFill>
            <a:schemeClr val="tx2"/>
          </a:solidFill>
        </a:defRPr>
      </a:lvl7pPr>
      <a:lvl8pPr eaLnBrk="1" latinLnBrk="0" hangingPunct="1">
        <a:defRPr kumimoji="0" lang="de-DE">
          <a:solidFill>
            <a:schemeClr val="tx2"/>
          </a:solidFill>
        </a:defRPr>
      </a:lvl8pPr>
      <a:lvl9pPr eaLnBrk="1" latinLnBrk="0" hangingPunct="1">
        <a:defRPr kumimoji="0" lang="de-DE"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kumimoji="0" lang="de-DE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kumimoji="0" lang="de-DE"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kumimoji="0" lang="de-DE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kumimoji="0" lang="de-DE"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kumimoji="0" lang="de-DE"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lang="de-DE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lang="de-DE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lang="de-DE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lang="de-DE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accent1">
                <a:lumMod val="75000"/>
              </a:schemeClr>
            </a:gs>
            <a:gs pos="50000">
              <a:schemeClr val="accent1">
                <a:lumMod val="40000"/>
                <a:lumOff val="6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0"/>
            <a:ext cx="1643042" cy="6858000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36688" y="274638"/>
            <a:ext cx="675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28794" y="1600200"/>
            <a:ext cx="675800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957398" y="6356350"/>
            <a:ext cx="1185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F30C84A2-23CF-44F5-B813-5187ED5C7D1C}" type="datetimeFigureOut">
              <a:rPr kumimoji="0" lang="de-DE" sz="1200" smtClean="0">
                <a:solidFill>
                  <a:schemeClr val="tx2"/>
                </a:solidFill>
              </a:rPr>
              <a:pPr/>
              <a:t>22.03.2009</a:t>
            </a:fld>
            <a:endParaRPr kumimoji="0" lang="de-DE" sz="1200">
              <a:solidFill>
                <a:schemeClr val="tx2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46235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ctr"/>
            <a:endParaRPr kumimoji="0" lang="de-DE" sz="1200">
              <a:solidFill>
                <a:schemeClr val="tx2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r"/>
            <a:fld id="{F99EC173-99AE-4773-AB25-02E469A13EAE}" type="slidenum">
              <a:rPr kumimoji="0" lang="de-DE" sz="1200" smtClean="0">
                <a:solidFill>
                  <a:schemeClr val="tx2"/>
                </a:solidFill>
              </a:rPr>
              <a:pPr algn="r"/>
              <a:t>‹Nr.›</a:t>
            </a:fld>
            <a:endParaRPr kumimoji="0" lang="de-DE" sz="1200">
              <a:solidFill>
                <a:schemeClr val="tx2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285720" y="2571768"/>
            <a:ext cx="1000132" cy="1000132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de-AT" sz="1800" b="1" kern="1200" cap="none" spc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9" name="Ellipse 8"/>
          <p:cNvSpPr/>
          <p:nvPr/>
        </p:nvSpPr>
        <p:spPr>
          <a:xfrm>
            <a:off x="357158" y="3881457"/>
            <a:ext cx="857256" cy="857256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de-AT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428596" y="5048270"/>
            <a:ext cx="714380" cy="714380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de-AT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500034" y="6072206"/>
            <a:ext cx="571504" cy="571504"/>
          </a:xfrm>
          <a:prstGeom prst="ellipse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de-AT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2" name="Grafik 11" descr="Logo_groß.gif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14282" y="214290"/>
            <a:ext cx="1095625" cy="97861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defTabSz="914400" rtl="0" eaLnBrk="1" latinLnBrk="0" hangingPunct="1">
        <a:spcBef>
          <a:spcPct val="0"/>
        </a:spcBef>
        <a:buNone/>
        <a:defRPr sz="3600" b="1" kern="1200" cap="none" spc="0">
          <a:ln w="19050" cmpd="sng">
            <a:solidFill>
              <a:schemeClr val="accent1">
                <a:tint val="3000"/>
              </a:schemeClr>
            </a:solidFill>
            <a:prstDash val="solid"/>
            <a:miter lim="800000"/>
          </a:ln>
          <a:gradFill>
            <a:gsLst>
              <a:gs pos="10000">
                <a:schemeClr val="accent1">
                  <a:tint val="63000"/>
                  <a:sat val="105000"/>
                </a:schemeClr>
              </a:gs>
              <a:gs pos="90000">
                <a:schemeClr val="accent1">
                  <a:shade val="50000"/>
                  <a:satMod val="100000"/>
                </a:schemeClr>
              </a:gs>
            </a:gsLst>
            <a:lin ang="5400000"/>
          </a:gradFill>
          <a:effectLst>
            <a:outerShdw blurRad="55000" dist="50800" dir="5400000" algn="tl">
              <a:srgbClr val="000000">
                <a:alpha val="33000"/>
              </a:srgbClr>
            </a:outerShdw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SzPct val="90000"/>
        <a:buFont typeface="Wingdings 3" pitchFamily="18" charset="2"/>
        <a:buChar char=""/>
        <a:defRPr sz="2800" kern="1200">
          <a:solidFill>
            <a:schemeClr val="accent1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accent1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accent1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accent1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BF7A4-E71D-456C-BAF9-8912423FCB33}" type="datetimeFigureOut">
              <a:rPr lang="de-DE" smtClean="0"/>
              <a:pPr/>
              <a:t>22.03.2009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227F7-602D-4107-81B1-4693C13D06B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de-DE" dirty="0" smtClean="0"/>
              <a:t>Urlaub 2007</a:t>
            </a:r>
            <a:endParaRPr lang="de-DE" dirty="0"/>
          </a:p>
        </p:txBody>
      </p:sp>
      <p:sp>
        <p:nvSpPr>
          <p:cNvPr id="17" name="Rectangle 1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j0313970.jpg"/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/>
          <a:stretch>
            <a:fillRect/>
          </a:stretch>
        </p:blipFill>
        <p:spPr/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ssicPhotoAlbum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70000"/>
                <a:satMod val="350000"/>
              </a:schemeClr>
            </a:gs>
          </a:gsLst>
          <a:path path="circle">
            <a:fillToRect l="51000" t="-20000" r="2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25000"/>
                <a:satMod val="350000"/>
              </a:schemeClr>
              <a:schemeClr val="phClr">
                <a:tint val="83000"/>
                <a:satMod val="11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raumhaus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Hyperio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ClassicPhotoAlbum</Template>
  <TotalTime>0</TotalTime>
  <Words>3</Words>
  <PresentationFormat>Bildschirmpräsentation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ClassicPhotoAlbum</vt:lpstr>
      <vt:lpstr>Traumhaus</vt:lpstr>
      <vt:lpstr>Benutzerdefiniertes Design</vt:lpstr>
      <vt:lpstr>Urlaub 2007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2009-01-23T10:48:42Z</dcterms:created>
  <dcterms:modified xsi:type="dcterms:W3CDTF">2009-03-22T21:52:00Z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1031</vt:i4>
  </property>
  <property fmtid="{D5CDD505-2E9C-101B-9397-08002B2CF9AE}" pid="3" name="_Version">
    <vt:lpwstr>12.0.4518</vt:lpwstr>
  </property>
</Properties>
</file>