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22.5</c:v>
                </c:pt>
                <c:pt idx="1">
                  <c:v>27.3</c:v>
                </c:pt>
                <c:pt idx="2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C6-4DA9-A1A6-B20D143D18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24.2</c:v>
                </c:pt>
                <c:pt idx="1">
                  <c:v>29.2</c:v>
                </c:pt>
                <c:pt idx="2">
                  <c:v>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C6-4DA9-A1A6-B20D143D18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66355064"/>
        <c:axId val="366351456"/>
      </c:barChart>
      <c:catAx>
        <c:axId val="366355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1456"/>
        <c:crosses val="autoZero"/>
        <c:auto val="1"/>
        <c:lblAlgn val="ctr"/>
        <c:lblOffset val="100"/>
        <c:noMultiLvlLbl val="0"/>
      </c:catAx>
      <c:valAx>
        <c:axId val="36635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5064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3723041" y="804672"/>
            <a:ext cx="4745918" cy="2361918"/>
            <a:chOff x="5922082" y="804672"/>
            <a:chExt cx="4745918" cy="2361918"/>
          </a:xfrm>
        </p:grpSpPr>
        <p:sp>
          <p:nvSpPr>
            <p:cNvPr id="9" name="Richtungspfeil 8"/>
            <p:cNvSpPr/>
            <p:nvPr userDrawn="1"/>
          </p:nvSpPr>
          <p:spPr>
            <a:xfrm rot="16200000">
              <a:off x="7114082" y="-387328"/>
              <a:ext cx="2361918" cy="4745918"/>
            </a:xfrm>
            <a:prstGeom prst="homePlate">
              <a:avLst>
                <a:gd name="adj" fmla="val 298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67132" y="1155042"/>
              <a:ext cx="3542857" cy="16888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352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407657"/>
            <a:ext cx="3779838" cy="31872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582856"/>
            <a:ext cx="3779837" cy="2836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Rudi Ratlos</a:t>
            </a:r>
          </a:p>
          <a:p>
            <a:pPr lvl="0"/>
            <a:r>
              <a:rPr lang="de-AT" smtClean="0"/>
              <a:t>Paul Planlos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Innovative Produktionsmethoden</a:t>
            </a:r>
          </a:p>
          <a:p>
            <a:pPr lvl="0"/>
            <a:r>
              <a:rPr lang="de-AT" smtClean="0"/>
              <a:t>Umweltfreundliche Produkte</a:t>
            </a:r>
          </a:p>
          <a:p>
            <a:pPr lvl="0"/>
            <a:r>
              <a:rPr lang="de-AT" smtClean="0"/>
              <a:t>Kyoto-konform</a:t>
            </a:r>
          </a:p>
          <a:p>
            <a:pPr lvl="0"/>
            <a:r>
              <a:rPr lang="de-AT" smtClean="0"/>
              <a:t>Höchste Dämmwerte</a:t>
            </a:r>
          </a:p>
          <a:p>
            <a:pPr lvl="0"/>
            <a:r>
              <a:rPr lang="de-AT" smtClean="0"/>
              <a:t>Niedriger Energieverbrauch</a:t>
            </a:r>
          </a:p>
          <a:p>
            <a:pPr lvl="0"/>
            <a:r>
              <a:rPr lang="de-AT" smtClean="0"/>
              <a:t>Modernste Technik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Quartals-Umsatz</a:t>
            </a:r>
            <a:endParaRPr lang="de-AT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1828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6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Breitbild</PresentationFormat>
  <Paragraphs>114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Quartals-Umsatz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90</cp:revision>
  <dcterms:created xsi:type="dcterms:W3CDTF">2013-02-25T14:16:51Z</dcterms:created>
  <dcterms:modified xsi:type="dcterms:W3CDTF">2015-12-23T15:45:56Z</dcterms:modified>
</cp:coreProperties>
</file>