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719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outlineViewPr>
    <p:cViewPr>
      <p:scale>
        <a:sx n="33" d="100"/>
        <a:sy n="33" d="100"/>
      </p:scale>
      <p:origin x="0" y="-375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3EA3B-F483-4C23-BAE8-F02F0ADC0329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69588C-2510-408D-BCF4-DE8E97D36FF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51838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3439244"/>
            <a:ext cx="9144000" cy="141229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de-AT" sz="4400">
                <a:ln>
                  <a:noFill/>
                </a:ln>
                <a:solidFill>
                  <a:srgbClr val="C00000"/>
                </a:solidFill>
                <a:effectLst>
                  <a:reflection blurRad="6350" stA="20000" endPos="40000" dir="5400000" sy="-100000" algn="bl" rotWithShape="0"/>
                </a:effectLst>
              </a:defRPr>
            </a:lvl1pPr>
          </a:lstStyle>
          <a:p>
            <a:pPr lvl="0" algn="ctr"/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4949371"/>
            <a:ext cx="9144000" cy="811666"/>
          </a:xfrm>
        </p:spPr>
        <p:txBody>
          <a:bodyPr vert="horz" lIns="91440" tIns="45720" rIns="91440" bIns="45720" rtlCol="0">
            <a:normAutofit/>
          </a:bodyPr>
          <a:lstStyle>
            <a:lvl1pPr algn="l">
              <a:defRPr lang="de-AT" dirty="0">
                <a:solidFill>
                  <a:srgbClr val="C00000"/>
                </a:solidFill>
              </a:defRPr>
            </a:lvl1pPr>
          </a:lstStyle>
          <a:p>
            <a:pPr marL="0" lvl="0" indent="0" algn="ctr">
              <a:buFont typeface="Wingdings" panose="05000000000000000000" pitchFamily="2" charset="2"/>
              <a:buNone/>
            </a:pPr>
            <a:r>
              <a:rPr lang="de-DE" dirty="0" smtClean="0"/>
              <a:t>Formatvorlage des Untertitelmasters durch Klicken bearbeiten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  <p:sp>
        <p:nvSpPr>
          <p:cNvPr id="7" name="Richtungspfeil 6"/>
          <p:cNvSpPr/>
          <p:nvPr userDrawn="1"/>
        </p:nvSpPr>
        <p:spPr>
          <a:xfrm rot="16200000">
            <a:off x="4915041" y="-387328"/>
            <a:ext cx="2361918" cy="4745918"/>
          </a:xfrm>
          <a:prstGeom prst="homePlate">
            <a:avLst>
              <a:gd name="adj" fmla="val 29869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8091" y="1155042"/>
            <a:ext cx="3542857" cy="168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634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8869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99695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73269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9258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6180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1721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26613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30444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78055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47858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22170" y="365125"/>
            <a:ext cx="813162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22170" y="1825625"/>
            <a:ext cx="81316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222170" y="6356350"/>
            <a:ext cx="49312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  <p:sp>
        <p:nvSpPr>
          <p:cNvPr id="7" name="Parallelogramm 6"/>
          <p:cNvSpPr/>
          <p:nvPr userDrawn="1"/>
        </p:nvSpPr>
        <p:spPr>
          <a:xfrm>
            <a:off x="0" y="0"/>
            <a:ext cx="2999232" cy="6858000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Ellipse 7"/>
          <p:cNvSpPr/>
          <p:nvPr userDrawn="1"/>
        </p:nvSpPr>
        <p:spPr>
          <a:xfrm>
            <a:off x="583987" y="2514600"/>
            <a:ext cx="1831258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9" name="Ellipse 8"/>
          <p:cNvSpPr/>
          <p:nvPr userDrawn="1"/>
        </p:nvSpPr>
        <p:spPr>
          <a:xfrm>
            <a:off x="642538" y="4981743"/>
            <a:ext cx="1210646" cy="12090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0" y="6356350"/>
            <a:ext cx="2278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21.11.2015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131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de-AT" sz="3600" kern="1200">
          <a:solidFill>
            <a:schemeClr val="accent5">
              <a:lumMod val="50000"/>
            </a:schemeClr>
          </a:solidFill>
          <a:effectLst/>
          <a:latin typeface="Arial Black" panose="020B0A040201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de-DE" sz="2800" kern="1200" dirty="0" smtClean="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2400" kern="1200" dirty="0" smtClean="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2000" kern="1200" dirty="0" smtClean="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1800" kern="1200" dirty="0" smtClean="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AT" sz="1800" kern="1200" dirty="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AT" dirty="0" smtClean="0"/>
              <a:t>Die Traumhaus-Fabrik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de-DE" dirty="0" smtClean="0"/>
              <a:t>Ihr Wunsch ist unser Ziel</a:t>
            </a:r>
          </a:p>
        </p:txBody>
      </p:sp>
    </p:spTree>
    <p:extLst>
      <p:ext uri="{BB962C8B-B14F-4D97-AF65-F5344CB8AC3E}">
        <p14:creationId xmlns:p14="http://schemas.microsoft.com/office/powerpoint/2010/main" val="896913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Entwurf und Angebot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Sie bringen Ihre Ideen mit oder</a:t>
            </a:r>
          </a:p>
          <a:p>
            <a:pPr lvl="0"/>
            <a:r>
              <a:rPr lang="de-DE" dirty="0" smtClean="0"/>
              <a:t>Sie lassen unsere Berater für Sie entwickeln</a:t>
            </a:r>
          </a:p>
          <a:p>
            <a:pPr lvl="0"/>
            <a:r>
              <a:rPr lang="de-DE" dirty="0" smtClean="0"/>
              <a:t>Sie stimmen die Entwürfe ab</a:t>
            </a:r>
          </a:p>
          <a:p>
            <a:pPr lvl="0"/>
            <a:r>
              <a:rPr lang="de-DE" dirty="0" smtClean="0"/>
              <a:t>Sie erhalten in kurzer Zeit Ihr persönliches Angebot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24488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Auftrag und Baugesuch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Gefällt der Entwurf und passt der Preis, so kommt es zum Auftrag</a:t>
            </a:r>
          </a:p>
          <a:p>
            <a:pPr lvl="0"/>
            <a:r>
              <a:rPr lang="de-DE" dirty="0" smtClean="0"/>
              <a:t>Die Traumhaus-Fabrik übernimmt die Ausarbeitung der Einreichpläne</a:t>
            </a:r>
          </a:p>
          <a:p>
            <a:pPr lvl="0"/>
            <a:r>
              <a:rPr lang="de-DE" dirty="0" smtClean="0"/>
              <a:t>Wir begleiten Sie auch zur Bauverhandlung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38416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Detailplanung und Produktion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Nach dem Baubescheid beginnt die Detailplanung</a:t>
            </a:r>
          </a:p>
          <a:p>
            <a:pPr lvl="0"/>
            <a:r>
              <a:rPr lang="de-DE" dirty="0" smtClean="0"/>
              <a:t>Gleichzeitig suchen Sie Farbe und Ausführung der einzelnen Komponenten aus.</a:t>
            </a:r>
          </a:p>
          <a:p>
            <a:pPr lvl="0"/>
            <a:r>
              <a:rPr lang="de-DE" dirty="0" smtClean="0"/>
              <a:t>Ihr Haus wird in der Halle produziert, während auf der Baustelle der Keller wächst.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95303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Hausbau und Übergabe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Es ist so weit: in zwei Tagen ist Ihr Haus wetterfest.</a:t>
            </a:r>
          </a:p>
          <a:p>
            <a:pPr lvl="0"/>
            <a:r>
              <a:rPr lang="de-DE" dirty="0" smtClean="0"/>
              <a:t>Unsere bestens geschulte Mannschaft arbeitet mit höchster Präzision.</a:t>
            </a:r>
          </a:p>
          <a:p>
            <a:pPr lvl="0"/>
            <a:r>
              <a:rPr lang="de-DE" dirty="0" smtClean="0"/>
              <a:t>In zwei Monaten der gesamte Innenausbau fertig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24716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Der krönende Moment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Die Hausübergabe durch den Bauleiter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162364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Ihre Ansprechpartner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074" y="1539164"/>
            <a:ext cx="2711452" cy="407120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5842" y="1539164"/>
            <a:ext cx="2714134" cy="407120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539" y="1539164"/>
            <a:ext cx="2714134" cy="4071201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2861725" y="5809684"/>
            <a:ext cx="2044149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de-A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Rudi Ratlos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966185" y="5809683"/>
            <a:ext cx="2202847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de-AT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Susi Sorglos</a:t>
            </a:r>
            <a:endParaRPr lang="de-AT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9161105" y="5809683"/>
            <a:ext cx="2183611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de-AT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Paul Planlos</a:t>
            </a:r>
            <a:endParaRPr lang="de-AT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85498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dirty="0" smtClean="0"/>
              <a:t>Wir wünschen Ihnen einen schönen Tag</a:t>
            </a:r>
            <a:endParaRPr lang="de-DE" dirty="0" smtClean="0"/>
          </a:p>
        </p:txBody>
      </p:sp>
      <p:sp>
        <p:nvSpPr>
          <p:cNvPr id="22" name="Untertitel 2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pPr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1232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Was Sie erwartet: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dirty="0" smtClean="0"/>
              <a:t>Die Traumhausfabrik</a:t>
            </a:r>
          </a:p>
          <a:p>
            <a:pPr lvl="0"/>
            <a:r>
              <a:rPr lang="de-AT" dirty="0" smtClean="0"/>
              <a:t>Tradition und Moderne</a:t>
            </a:r>
          </a:p>
          <a:p>
            <a:pPr lvl="0"/>
            <a:r>
              <a:rPr lang="de-AT" dirty="0" smtClean="0"/>
              <a:t>High Tech und Umwelt</a:t>
            </a:r>
          </a:p>
          <a:p>
            <a:pPr lvl="0"/>
            <a:r>
              <a:rPr lang="de-AT" dirty="0" smtClean="0"/>
              <a:t>Ihr Weg zum Traumhaus</a:t>
            </a:r>
          </a:p>
          <a:p>
            <a:pPr lvl="1"/>
            <a:r>
              <a:rPr lang="de-AT" dirty="0" smtClean="0"/>
              <a:t>Entwurf und Angebot</a:t>
            </a:r>
          </a:p>
          <a:p>
            <a:pPr lvl="1"/>
            <a:r>
              <a:rPr lang="de-AT" dirty="0" smtClean="0"/>
              <a:t>Auftrag und Baugesuch</a:t>
            </a:r>
          </a:p>
          <a:p>
            <a:pPr lvl="1"/>
            <a:r>
              <a:rPr lang="de-AT" dirty="0" smtClean="0"/>
              <a:t>Detailplanung und Produktion</a:t>
            </a:r>
          </a:p>
          <a:p>
            <a:pPr lvl="1"/>
            <a:r>
              <a:rPr lang="de-AT" dirty="0" smtClean="0"/>
              <a:t>Hausbau und Übergabe</a:t>
            </a:r>
          </a:p>
          <a:p>
            <a:pPr lvl="0"/>
            <a:r>
              <a:rPr lang="de-AT" dirty="0" smtClean="0"/>
              <a:t>Ihre Ansprechpartner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7806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Die Traumhausfabrik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dirty="0" smtClean="0"/>
              <a:t>Größter Fertighausproduzent in Österreich</a:t>
            </a:r>
          </a:p>
          <a:p>
            <a:pPr lvl="0"/>
            <a:r>
              <a:rPr lang="de-AT" dirty="0" smtClean="0"/>
              <a:t>Seit 1970 am Markt</a:t>
            </a:r>
          </a:p>
          <a:p>
            <a:pPr lvl="0"/>
            <a:r>
              <a:rPr lang="de-AT" dirty="0" smtClean="0"/>
              <a:t>Lange Tradition</a:t>
            </a:r>
          </a:p>
          <a:p>
            <a:pPr lvl="0"/>
            <a:r>
              <a:rPr lang="de-AT" dirty="0" smtClean="0"/>
              <a:t>Innovatives Unternehmen</a:t>
            </a:r>
          </a:p>
          <a:p>
            <a:pPr lvl="0"/>
            <a:r>
              <a:rPr lang="de-AT" dirty="0" smtClean="0"/>
              <a:t>Ausgezeichnet mit Österr. Holzbaupreis</a:t>
            </a:r>
          </a:p>
          <a:p>
            <a:pPr lvl="0"/>
            <a:r>
              <a:rPr lang="de-AT" dirty="0" smtClean="0"/>
              <a:t>120.000 zufriedene Kunden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2495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Die Firmeneigentümer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7910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Tradition…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195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… und Moderne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dirty="0" smtClean="0"/>
              <a:t>Innovative Produktionsmethoden</a:t>
            </a:r>
          </a:p>
          <a:p>
            <a:pPr lvl="0"/>
            <a:r>
              <a:rPr lang="de-AT" dirty="0" smtClean="0"/>
              <a:t>Umweltfreundliche Produkte</a:t>
            </a:r>
          </a:p>
          <a:p>
            <a:pPr lvl="0"/>
            <a:r>
              <a:rPr lang="de-AT" dirty="0" smtClean="0"/>
              <a:t>Kyoto-konform</a:t>
            </a:r>
          </a:p>
          <a:p>
            <a:pPr lvl="0"/>
            <a:r>
              <a:rPr lang="de-AT" dirty="0" smtClean="0"/>
              <a:t>Höchste Dämmwerte</a:t>
            </a:r>
          </a:p>
          <a:p>
            <a:pPr lvl="0"/>
            <a:r>
              <a:rPr lang="de-AT" dirty="0" smtClean="0"/>
              <a:t>Niedriger Energieverbrauch</a:t>
            </a:r>
          </a:p>
          <a:p>
            <a:pPr lvl="0"/>
            <a:r>
              <a:rPr lang="de-AT" dirty="0" smtClean="0"/>
              <a:t>Modernste Technik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30327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High Tech und Umwelt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Modernste Produktion garantiert höchste Qualität</a:t>
            </a:r>
          </a:p>
          <a:p>
            <a:pPr lvl="0"/>
            <a:r>
              <a:rPr lang="de-DE" dirty="0" smtClean="0"/>
              <a:t>Innovativer Wandaufbau für Ihre Behaglichkeit</a:t>
            </a:r>
          </a:p>
          <a:p>
            <a:pPr lvl="0"/>
            <a:r>
              <a:rPr lang="de-DE" dirty="0" smtClean="0"/>
              <a:t>Höchste Genauigkeit ermöglicht raschen und problemlosen Aufbau.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8010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AT" dirty="0" smtClean="0"/>
              <a:t>Ihr Weg zum Traumhaus</a:t>
            </a:r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63056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Hauslinien 2013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41580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314</Words>
  <Application>Microsoft Office PowerPoint</Application>
  <PresentationFormat>Breitbild</PresentationFormat>
  <Paragraphs>103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Arial</vt:lpstr>
      <vt:lpstr>Arial Black</vt:lpstr>
      <vt:lpstr>Calibri</vt:lpstr>
      <vt:lpstr>Wingdings</vt:lpstr>
      <vt:lpstr>Office</vt:lpstr>
      <vt:lpstr>Die Traumhaus-Fabrik</vt:lpstr>
      <vt:lpstr>Was Sie erwartet:</vt:lpstr>
      <vt:lpstr>Die Traumhausfabrik</vt:lpstr>
      <vt:lpstr>Die Firmeneigentümer</vt:lpstr>
      <vt:lpstr>Tradition…</vt:lpstr>
      <vt:lpstr>… und Moderne</vt:lpstr>
      <vt:lpstr>High Tech und Umwelt</vt:lpstr>
      <vt:lpstr>Ihr Weg zum Traumhaus</vt:lpstr>
      <vt:lpstr>Hauslinien 2013</vt:lpstr>
      <vt:lpstr>Entwurf und Angebot</vt:lpstr>
      <vt:lpstr>Auftrag und Baugesuch</vt:lpstr>
      <vt:lpstr>Detailplanung und Produktion</vt:lpstr>
      <vt:lpstr>Hausbau und Übergabe</vt:lpstr>
      <vt:lpstr>Der krönende Moment</vt:lpstr>
      <vt:lpstr>Ihre Ansprechpartner</vt:lpstr>
      <vt:lpstr>Wir wünschen Ihnen einen schönen Tag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Traumhaus-Fabrik</dc:title>
  <dc:creator>Johnny B. Good</dc:creator>
  <cp:lastModifiedBy>Johnny B. Good</cp:lastModifiedBy>
  <cp:revision>6</cp:revision>
  <dcterms:created xsi:type="dcterms:W3CDTF">2015-12-23T15:17:59Z</dcterms:created>
  <dcterms:modified xsi:type="dcterms:W3CDTF">2015-12-23T15:40:07Z</dcterms:modified>
</cp:coreProperties>
</file>