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10" autoAdjust="0"/>
    <p:restoredTop sz="94737" autoAdjust="0"/>
  </p:normalViewPr>
  <p:slideViewPr>
    <p:cSldViewPr snapToGrid="0">
      <p:cViewPr varScale="1">
        <p:scale>
          <a:sx n="78" d="100"/>
          <a:sy n="78" d="100"/>
        </p:scale>
        <p:origin x="38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2672F-BF9D-4709-8F57-B9B7DB277014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791BE-E0A7-44D6-BCE9-9BD82F092D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932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3523487"/>
            <a:ext cx="9144000" cy="1473899"/>
          </a:xfrm>
        </p:spPr>
        <p:txBody>
          <a:bodyPr anchor="b">
            <a:normAutofit/>
          </a:bodyPr>
          <a:lstStyle>
            <a:lvl1pPr algn="ctr">
              <a:defRPr sz="4400">
                <a:ln>
                  <a:noFill/>
                </a:ln>
                <a:solidFill>
                  <a:srgbClr val="C00000"/>
                </a:solidFill>
                <a:effectLst>
                  <a:reflection blurRad="6350" stA="20000" endPos="40000" dir="5400000" sy="-100000" algn="bl" rotWithShape="0"/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5089462"/>
            <a:ext cx="9144000" cy="84804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C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grpSp>
        <p:nvGrpSpPr>
          <p:cNvPr id="7" name="Gruppieren 6"/>
          <p:cNvGrpSpPr/>
          <p:nvPr userDrawn="1"/>
        </p:nvGrpSpPr>
        <p:grpSpPr>
          <a:xfrm>
            <a:off x="3723041" y="804672"/>
            <a:ext cx="4745918" cy="2361918"/>
            <a:chOff x="5922082" y="804672"/>
            <a:chExt cx="4745918" cy="2361918"/>
          </a:xfrm>
        </p:grpSpPr>
        <p:sp>
          <p:nvSpPr>
            <p:cNvPr id="9" name="Richtungspfeil 8"/>
            <p:cNvSpPr/>
            <p:nvPr userDrawn="1"/>
          </p:nvSpPr>
          <p:spPr>
            <a:xfrm rot="16200000">
              <a:off x="7114082" y="-387328"/>
              <a:ext cx="2361918" cy="4745918"/>
            </a:xfrm>
            <a:prstGeom prst="homePlate">
              <a:avLst>
                <a:gd name="adj" fmla="val 2986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132" y="1155042"/>
              <a:ext cx="3542857" cy="16888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914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786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50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06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929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18688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573800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99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72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4682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26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08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5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18688" y="1825625"/>
            <a:ext cx="81351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18688" y="6453886"/>
            <a:ext cx="49347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Horst Brunsteiner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4538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Parallelogramm 12"/>
          <p:cNvSpPr/>
          <p:nvPr userDrawn="1"/>
        </p:nvSpPr>
        <p:spPr>
          <a:xfrm>
            <a:off x="0" y="0"/>
            <a:ext cx="2999232" cy="6858000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Ellipse 6"/>
          <p:cNvSpPr/>
          <p:nvPr userDrawn="1"/>
        </p:nvSpPr>
        <p:spPr>
          <a:xfrm>
            <a:off x="583987" y="2514600"/>
            <a:ext cx="1831258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12" name="Ellipse 11"/>
          <p:cNvSpPr/>
          <p:nvPr userDrawn="1"/>
        </p:nvSpPr>
        <p:spPr>
          <a:xfrm>
            <a:off x="642538" y="4981743"/>
            <a:ext cx="1210646" cy="12090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18688" y="365125"/>
            <a:ext cx="81351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453886"/>
            <a:ext cx="229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21.11.2015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666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50000"/>
            </a:schemeClr>
          </a:solidFill>
          <a:effectLst/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Die Traumhaus-Fabrik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smtClean="0"/>
              <a:t>Ihr Wunsch ist unser Ziel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975974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Entwurf und Angebot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de-DE" dirty="0" smtClean="0"/>
              <a:t>Sie bringen Ihre Ideen mit oder</a:t>
            </a:r>
          </a:p>
          <a:p>
            <a:pPr lvl="0"/>
            <a:r>
              <a:rPr lang="de-DE" dirty="0" smtClean="0"/>
              <a:t>Sie lassen unsere Berater für Sie entwickeln</a:t>
            </a:r>
          </a:p>
          <a:p>
            <a:pPr lvl="0"/>
            <a:r>
              <a:rPr lang="de-DE" dirty="0" smtClean="0"/>
              <a:t>Sie stimmen die Entwürfe ab</a:t>
            </a:r>
          </a:p>
          <a:p>
            <a:pPr lvl="0"/>
            <a:r>
              <a:rPr lang="de-DE" dirty="0" smtClean="0"/>
              <a:t>Sie erhalten in kurzer Zeit Ihr persönliches Angebot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963" y="2740164"/>
            <a:ext cx="3779837" cy="25222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461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Auftrag und Baugesuch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450" y="2407657"/>
            <a:ext cx="3779838" cy="31872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de-DE" dirty="0"/>
              <a:t>Gefällt der Entwurf und passt der Preis, so kommt es zum Auftrag</a:t>
            </a:r>
          </a:p>
          <a:p>
            <a:pPr lvl="0"/>
            <a:r>
              <a:rPr lang="de-DE" dirty="0"/>
              <a:t>Die Traumhaus-Fabrik übernimmt die Ausarbeitung der Einreichpläne</a:t>
            </a:r>
          </a:p>
          <a:p>
            <a:pPr lvl="0"/>
            <a:r>
              <a:rPr lang="de-DE" dirty="0"/>
              <a:t>Wir begleiten Sie auch zur Bauverhandlung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466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Detailplanung und Produktion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sz="2400" dirty="0" smtClean="0"/>
              <a:t>Nach dem Baubescheid beginnt die Detailplanung</a:t>
            </a:r>
          </a:p>
          <a:p>
            <a:pPr lvl="0"/>
            <a:r>
              <a:rPr lang="de-DE" sz="2400" dirty="0" smtClean="0"/>
              <a:t>Gleichzeitig suchen Sie Farbe und Ausführung der einzelnen Komponenten aus.</a:t>
            </a:r>
          </a:p>
          <a:p>
            <a:pPr lvl="0"/>
            <a:r>
              <a:rPr lang="de-DE" sz="2400" dirty="0" smtClean="0"/>
              <a:t>Ihr Haus wird in der Halle produziert, während auf der Baustelle der Keller wächst.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963" y="2582856"/>
            <a:ext cx="3779837" cy="28368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2226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Hausbau und Übergabe</a:t>
            </a:r>
            <a:endParaRPr lang="de-AT" dirty="0" smtClean="0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450" y="2582856"/>
            <a:ext cx="3779838" cy="28368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de-DE" sz="2400" dirty="0"/>
              <a:t>Es ist so weit: in zwei Tagen ist Ihr Haus wetterfest.</a:t>
            </a:r>
          </a:p>
          <a:p>
            <a:pPr lvl="0"/>
            <a:r>
              <a:rPr lang="de-DE" sz="2400" dirty="0"/>
              <a:t>Unsere bestens geschulte Mannschaft arbeitet mit höchster Präzision.</a:t>
            </a:r>
          </a:p>
          <a:p>
            <a:pPr lvl="0"/>
            <a:r>
              <a:rPr lang="de-DE" sz="2400" dirty="0"/>
              <a:t>In zwei Monaten der gesamte Innenausbau fertig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6293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Der krönende Moment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Die Hausübergabe durch den Bauleiter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972" y="2763203"/>
            <a:ext cx="5114544" cy="3413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36718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Ihre Ansprechpartner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Rudi Ratlos</a:t>
            </a:r>
          </a:p>
          <a:p>
            <a:pPr lvl="0"/>
            <a:r>
              <a:rPr lang="de-AT" smtClean="0"/>
              <a:t>Paul Planlos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0001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Wir wünschen Ihnen einen schönen Tag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3682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Was Sie erwartet: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Die Traumhausfabrik</a:t>
            </a:r>
          </a:p>
          <a:p>
            <a:pPr lvl="0"/>
            <a:r>
              <a:rPr lang="de-AT" smtClean="0"/>
              <a:t>Tradition und Moderne</a:t>
            </a:r>
          </a:p>
          <a:p>
            <a:pPr lvl="0"/>
            <a:r>
              <a:rPr lang="de-AT" smtClean="0"/>
              <a:t>High Tech und Umwelt</a:t>
            </a:r>
          </a:p>
          <a:p>
            <a:pPr lvl="0"/>
            <a:r>
              <a:rPr lang="de-AT" smtClean="0"/>
              <a:t>Ihr Weg zum Traumhaus</a:t>
            </a:r>
          </a:p>
          <a:p>
            <a:pPr lvl="1"/>
            <a:r>
              <a:rPr lang="de-AT" smtClean="0"/>
              <a:t>Entwurf und Angebot</a:t>
            </a:r>
          </a:p>
          <a:p>
            <a:pPr lvl="1"/>
            <a:r>
              <a:rPr lang="de-AT" smtClean="0"/>
              <a:t>Auftrag und Baugesuch</a:t>
            </a:r>
          </a:p>
          <a:p>
            <a:pPr lvl="1"/>
            <a:r>
              <a:rPr lang="de-AT" smtClean="0"/>
              <a:t>Detailplanung und Produktion</a:t>
            </a:r>
          </a:p>
          <a:p>
            <a:pPr lvl="1"/>
            <a:r>
              <a:rPr lang="de-AT" smtClean="0"/>
              <a:t>Hausbau und Übergabe</a:t>
            </a:r>
          </a:p>
          <a:p>
            <a:pPr lvl="0"/>
            <a:r>
              <a:rPr lang="de-AT" smtClean="0"/>
              <a:t>Ihre Ansprechpartner</a:t>
            </a:r>
            <a:endParaRPr lang="de-AT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705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Traumhausfabrik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Aft>
                <a:spcPts val="1200"/>
              </a:spcAft>
            </a:pPr>
            <a:r>
              <a:rPr lang="de-AT" dirty="0" smtClean="0"/>
              <a:t>Größter Fertighausproduzent in Österreich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Seit 1970 am Markt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Lange Tradition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Innovatives Unternehmen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Ausgezeichnet mit Österr. Holzbaupreis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120.000 zufriedene Kunden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0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Firmeneigentümer</a:t>
            </a:r>
            <a:endParaRPr lang="de-AT" dirty="0" smtClean="0"/>
          </a:p>
        </p:txBody>
      </p:sp>
      <p:sp>
        <p:nvSpPr>
          <p:cNvPr id="16" name="Inhaltsplatzhalt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2934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Tradition…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079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… und Moderne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Innovative Produktionsmethoden</a:t>
            </a:r>
          </a:p>
          <a:p>
            <a:pPr lvl="0"/>
            <a:r>
              <a:rPr lang="de-AT" smtClean="0"/>
              <a:t>Umweltfreundliche Produkte</a:t>
            </a:r>
          </a:p>
          <a:p>
            <a:pPr lvl="0"/>
            <a:r>
              <a:rPr lang="de-AT" smtClean="0"/>
              <a:t>Kyoto-konform</a:t>
            </a:r>
          </a:p>
          <a:p>
            <a:pPr lvl="0"/>
            <a:r>
              <a:rPr lang="de-AT" smtClean="0"/>
              <a:t>Höchste Dämmwerte</a:t>
            </a:r>
          </a:p>
          <a:p>
            <a:pPr lvl="0"/>
            <a:r>
              <a:rPr lang="de-AT" smtClean="0"/>
              <a:t>Niedriger Energieverbrauch</a:t>
            </a:r>
          </a:p>
          <a:p>
            <a:pPr lvl="0"/>
            <a:r>
              <a:rPr lang="de-AT" smtClean="0"/>
              <a:t>Modernste Technik</a:t>
            </a:r>
            <a:endParaRPr lang="de-AT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596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High Tech und Umwelt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3218688" y="1825625"/>
            <a:ext cx="5961888" cy="4351338"/>
          </a:xfrm>
        </p:spPr>
        <p:txBody>
          <a:bodyPr/>
          <a:lstStyle/>
          <a:p>
            <a:pPr lvl="0">
              <a:spcAft>
                <a:spcPts val="6000"/>
              </a:spcAft>
            </a:pPr>
            <a:r>
              <a:rPr lang="de-DE" dirty="0" smtClean="0"/>
              <a:t>Modernste Produktion garantiert höchste Qualität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Innovativer Wandaufbau für Ihre Behaglichkeit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Höchste Genauigkeit ermöglicht raschen und problemlosen Aufbau.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840" y="1573117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840" y="3200040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840" y="4826963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85544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Ihr Weg zum Traumhaus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9857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Hauslinien 2013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35268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</Words>
  <Application>Microsoft Office PowerPoint</Application>
  <PresentationFormat>Breitbild</PresentationFormat>
  <Paragraphs>96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Calibri</vt:lpstr>
      <vt:lpstr>Wingdings</vt:lpstr>
      <vt:lpstr>Larissa</vt:lpstr>
      <vt:lpstr>Die Traumhaus-Fabrik</vt:lpstr>
      <vt:lpstr>Was Sie erwartet:</vt:lpstr>
      <vt:lpstr>Die Traumhausfabrik</vt:lpstr>
      <vt:lpstr>Die Firmeneigentümer</vt:lpstr>
      <vt:lpstr>Tradition…</vt:lpstr>
      <vt:lpstr>… und Moderne</vt:lpstr>
      <vt:lpstr>High Tech und Umwelt</vt:lpstr>
      <vt:lpstr>Ihr Weg zum Traumhaus</vt:lpstr>
      <vt:lpstr>Hauslinien 2013</vt:lpstr>
      <vt:lpstr>Entwurf und Angebot</vt:lpstr>
      <vt:lpstr>Auftrag und Baugesuch</vt:lpstr>
      <vt:lpstr>Detailplanung und Produktion</vt:lpstr>
      <vt:lpstr>Hausbau und Übergabe</vt:lpstr>
      <vt:lpstr>Der krönende Moment</vt:lpstr>
      <vt:lpstr>Ihre Ansprechpartner</vt:lpstr>
      <vt:lpstr>Wir wünschen Ihnen einen schönen Tag</vt:lpstr>
    </vt:vector>
  </TitlesOfParts>
  <Company>BRUNSTEINER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Traumhaus-Fabrik</dc:title>
  <dc:creator>Johnny B. Good</dc:creator>
  <cp:lastModifiedBy>Johnny B. Good</cp:lastModifiedBy>
  <cp:revision>72</cp:revision>
  <dcterms:created xsi:type="dcterms:W3CDTF">2013-02-25T14:16:51Z</dcterms:created>
  <dcterms:modified xsi:type="dcterms:W3CDTF">2015-12-23T15:44:03Z</dcterms:modified>
</cp:coreProperties>
</file>