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115" d="100"/>
          <a:sy n="115" d="100"/>
        </p:scale>
        <p:origin x="32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22.5</c:v>
                </c:pt>
                <c:pt idx="1">
                  <c:v>27.3</c:v>
                </c:pt>
                <c:pt idx="2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C6-4DA9-A1A6-B20D143D18E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24.2</c:v>
                </c:pt>
                <c:pt idx="1">
                  <c:v>29.2</c:v>
                </c:pt>
                <c:pt idx="2">
                  <c:v>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C6-4DA9-A1A6-B20D143D18E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366355064"/>
        <c:axId val="366351456"/>
      </c:barChart>
      <c:catAx>
        <c:axId val="366355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1456"/>
        <c:crosses val="autoZero"/>
        <c:auto val="1"/>
        <c:lblAlgn val="ctr"/>
        <c:lblOffset val="100"/>
        <c:noMultiLvlLbl val="0"/>
      </c:catAx>
      <c:valAx>
        <c:axId val="36635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5064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6267D6-A011-4E21-BFD4-E111046CEDD8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E5B3BFA9-F93C-415D-B2B3-425DA4215775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2016</a:t>
          </a:r>
          <a:endParaRPr lang="de-DE" dirty="0"/>
        </a:p>
      </dgm:t>
    </dgm:pt>
    <dgm:pt modelId="{F86C28DE-09C9-4089-B288-F465E0E81079}" type="parTrans" cxnId="{887E7325-E756-431D-8899-10260B52ED16}">
      <dgm:prSet/>
      <dgm:spPr/>
      <dgm:t>
        <a:bodyPr/>
        <a:lstStyle/>
        <a:p>
          <a:endParaRPr lang="de-DE"/>
        </a:p>
      </dgm:t>
    </dgm:pt>
    <dgm:pt modelId="{AEF1F898-7774-41D9-80DB-3832378BDC27}" type="sibTrans" cxnId="{887E7325-E756-431D-8899-10260B52ED16}">
      <dgm:prSet/>
      <dgm:spPr/>
      <dgm:t>
        <a:bodyPr/>
        <a:lstStyle/>
        <a:p>
          <a:endParaRPr lang="de-DE"/>
        </a:p>
      </dgm:t>
    </dgm:pt>
    <dgm:pt modelId="{F6E5A46F-FF4B-4493-AF06-D0FA0A602E11}">
      <dgm:prSet phldrT="[Text]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071D79-21AD-499F-98EC-C82151EADCF0}" type="parTrans" cxnId="{DCC87412-C7FD-42F6-8DBA-59C0E6ECBD5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599B3D66-F6BF-4D56-900D-B69A9EEE0834}" type="sibTrans" cxnId="{DCC87412-C7FD-42F6-8DBA-59C0E6ECBD54}">
      <dgm:prSet/>
      <dgm:spPr/>
      <dgm:t>
        <a:bodyPr/>
        <a:lstStyle/>
        <a:p>
          <a:endParaRPr lang="de-DE"/>
        </a:p>
      </dgm:t>
    </dgm:pt>
    <dgm:pt modelId="{6EC4A4B5-0941-4CC6-8A8C-A79471C74E3E}">
      <dgm:prSet phldrT="[Text]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DBCF8B-42F6-4F50-85A7-84236F78729B}" type="parTrans" cxnId="{1741F79B-CFF0-4F36-97F7-0A1BC4756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43E700D3-C446-4753-878B-967D77DD0E6A}" type="sibTrans" cxnId="{1741F79B-CFF0-4F36-97F7-0A1BC4756518}">
      <dgm:prSet/>
      <dgm:spPr/>
      <dgm:t>
        <a:bodyPr/>
        <a:lstStyle/>
        <a:p>
          <a:endParaRPr lang="de-DE"/>
        </a:p>
      </dgm:t>
    </dgm:pt>
    <dgm:pt modelId="{7EDB1C9D-AA2E-40D8-930D-026D2ADF23A0}">
      <dgm:prSet phldrT="[Text]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6710F0-9597-415A-B30C-E840ED0B04E4}" type="parTrans" cxnId="{45A48ED7-3B40-4DA5-ABE7-59501701C8BD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C04735AD-5064-4CFD-BE4D-13DA54A9FECA}" type="sibTrans" cxnId="{45A48ED7-3B40-4DA5-ABE7-59501701C8BD}">
      <dgm:prSet/>
      <dgm:spPr/>
      <dgm:t>
        <a:bodyPr/>
        <a:lstStyle/>
        <a:p>
          <a:endParaRPr lang="de-DE"/>
        </a:p>
      </dgm:t>
    </dgm:pt>
    <dgm:pt modelId="{E98EF88B-9032-40EA-AA4B-F10FA215F25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115</a:t>
          </a:r>
          <a:endParaRPr lang="de-DE" dirty="0"/>
        </a:p>
      </dgm:t>
    </dgm:pt>
    <dgm:pt modelId="{660F5FD4-F82C-43DF-AFC5-27339B92B23C}" type="parTrans" cxnId="{6A278D3B-F9D9-45A4-BD35-BF4EDE0723AE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F82346B-0CE7-495D-AFDD-2CF06A002B6E}" type="sibTrans" cxnId="{6A278D3B-F9D9-45A4-BD35-BF4EDE0723AE}">
      <dgm:prSet/>
      <dgm:spPr/>
      <dgm:t>
        <a:bodyPr/>
        <a:lstStyle/>
        <a:p>
          <a:endParaRPr lang="de-DE"/>
        </a:p>
      </dgm:t>
    </dgm:pt>
    <dgm:pt modelId="{CCEFA3BC-638E-4CA1-9384-841BE85EDFF6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129</a:t>
          </a:r>
          <a:endParaRPr lang="de-DE" dirty="0"/>
        </a:p>
      </dgm:t>
    </dgm:pt>
    <dgm:pt modelId="{17D1E13A-5593-479D-9428-FD1A75A601ED}" type="parTrans" cxnId="{54996694-0029-447E-ADE9-8A56F11E9BE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236F11E0-A4C7-4B7D-89D0-F0F9C3D2F9B6}" type="sibTrans" cxnId="{54996694-0029-447E-ADE9-8A56F11E9BEB}">
      <dgm:prSet/>
      <dgm:spPr/>
      <dgm:t>
        <a:bodyPr/>
        <a:lstStyle/>
        <a:p>
          <a:endParaRPr lang="de-DE"/>
        </a:p>
      </dgm:t>
    </dgm:pt>
    <dgm:pt modelId="{DB6186DF-F81D-47D7-BAF1-C71045F2A32B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138</a:t>
          </a:r>
          <a:endParaRPr lang="de-DE" dirty="0"/>
        </a:p>
      </dgm:t>
    </dgm:pt>
    <dgm:pt modelId="{6324F391-C6D8-4CDB-BAE8-C9BEFAADAADA}" type="parTrans" cxnId="{0801F8EF-FFB7-4E30-84DD-EB22631C4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3512CDB6-B216-4930-969D-A289ACCC44CF}" type="sibTrans" cxnId="{0801F8EF-FFB7-4E30-84DD-EB22631C4518}">
      <dgm:prSet/>
      <dgm:spPr/>
      <dgm:t>
        <a:bodyPr/>
        <a:lstStyle/>
        <a:p>
          <a:endParaRPr lang="de-DE"/>
        </a:p>
      </dgm:t>
    </dgm:pt>
    <dgm:pt modelId="{5F5F44CA-F5DB-4200-852A-1EFC6B45204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114</a:t>
          </a:r>
          <a:endParaRPr lang="de-DE" dirty="0"/>
        </a:p>
      </dgm:t>
    </dgm:pt>
    <dgm:pt modelId="{213DF957-355C-446F-8BA9-661231ABA62A}" type="parTrans" cxnId="{483EA293-F084-427D-9DE1-8383F15CD1A0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0725BAF7-F727-4A9F-9DF8-AFBA055C49ED}" type="sibTrans" cxnId="{483EA293-F084-427D-9DE1-8383F15CD1A0}">
      <dgm:prSet/>
      <dgm:spPr/>
      <dgm:t>
        <a:bodyPr/>
        <a:lstStyle/>
        <a:p>
          <a:endParaRPr lang="de-DE"/>
        </a:p>
      </dgm:t>
    </dgm:pt>
    <dgm:pt modelId="{40C98542-7DC8-47B1-B325-D3847696C23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121</a:t>
          </a:r>
          <a:endParaRPr lang="de-DE" dirty="0"/>
        </a:p>
      </dgm:t>
    </dgm:pt>
    <dgm:pt modelId="{5A01CA2F-C8FC-4FCD-8E1D-84C0057AF282}" type="parTrans" cxnId="{AA5DC62F-3E1F-4B1E-AC46-995DCA203B2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9B4DA11D-C13C-4B26-8B2F-9485EC4C6DB2}" type="sibTrans" cxnId="{AA5DC62F-3E1F-4B1E-AC46-995DCA203B25}">
      <dgm:prSet/>
      <dgm:spPr/>
      <dgm:t>
        <a:bodyPr/>
        <a:lstStyle/>
        <a:p>
          <a:endParaRPr lang="de-DE"/>
        </a:p>
      </dgm:t>
    </dgm:pt>
    <dgm:pt modelId="{470FA660-D854-4394-8DDC-F27032325404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178</a:t>
          </a:r>
          <a:endParaRPr lang="de-DE" dirty="0"/>
        </a:p>
      </dgm:t>
    </dgm:pt>
    <dgm:pt modelId="{287234A7-A34B-4BB5-8EFE-46CD4716860E}" type="parTrans" cxnId="{BFA0F8C6-D98C-496C-BCF5-A82F66EEA6CC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DCFB177B-DF37-4236-BDC5-7B43CF67AD75}" type="sibTrans" cxnId="{BFA0F8C6-D98C-496C-BCF5-A82F66EEA6CC}">
      <dgm:prSet/>
      <dgm:spPr/>
      <dgm:t>
        <a:bodyPr/>
        <a:lstStyle/>
        <a:p>
          <a:endParaRPr lang="de-DE"/>
        </a:p>
      </dgm:t>
    </dgm:pt>
    <dgm:pt modelId="{633110A8-5C66-460F-956E-C3E05CC71A3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190</a:t>
          </a:r>
          <a:endParaRPr lang="de-DE" dirty="0"/>
        </a:p>
      </dgm:t>
    </dgm:pt>
    <dgm:pt modelId="{95D34723-52CA-4B66-806A-042B1237061C}" type="parTrans" cxnId="{A9128280-D7F3-47BD-8CEC-B73B473B229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A869DDCA-BFEF-4497-A66B-554DF4C236B1}" type="sibTrans" cxnId="{A9128280-D7F3-47BD-8CEC-B73B473B2295}">
      <dgm:prSet/>
      <dgm:spPr/>
      <dgm:t>
        <a:bodyPr/>
        <a:lstStyle/>
        <a:p>
          <a:endParaRPr lang="de-DE"/>
        </a:p>
      </dgm:t>
    </dgm:pt>
    <dgm:pt modelId="{C51B1FDB-38DB-4870-BE67-EC64D0AE8AB8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230</a:t>
          </a:r>
          <a:endParaRPr lang="de-DE" dirty="0"/>
        </a:p>
      </dgm:t>
    </dgm:pt>
    <dgm:pt modelId="{48022389-9160-4095-AD36-619F9E69B169}" type="parTrans" cxnId="{84508FF5-CAE5-4886-B582-8117A4D098A9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2AD476-8FDA-4DF6-9353-7892BE11217E}" type="sibTrans" cxnId="{84508FF5-CAE5-4886-B582-8117A4D098A9}">
      <dgm:prSet/>
      <dgm:spPr/>
      <dgm:t>
        <a:bodyPr/>
        <a:lstStyle/>
        <a:p>
          <a:endParaRPr lang="de-DE"/>
        </a:p>
      </dgm:t>
    </dgm:pt>
    <dgm:pt modelId="{C7B8102A-497A-47C1-8952-98A6D7198D46}">
      <dgm:prSet phldrT="[Text]"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551844-B522-4FE6-AF13-A9CD9A26B039}" type="parTrans" cxnId="{D653B2C5-E82C-4215-B654-AF28632968A6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478F2C2-45A0-46D4-8FE1-2D1BA6EF98D2}" type="sibTrans" cxnId="{D653B2C5-E82C-4215-B654-AF28632968A6}">
      <dgm:prSet/>
      <dgm:spPr/>
      <dgm:t>
        <a:bodyPr/>
        <a:lstStyle/>
        <a:p>
          <a:endParaRPr lang="de-DE"/>
        </a:p>
      </dgm:t>
    </dgm:pt>
    <dgm:pt modelId="{E382C8DA-2A8B-4E00-A226-DE9F8140E972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98</a:t>
          </a:r>
          <a:endParaRPr lang="de-DE" dirty="0"/>
        </a:p>
      </dgm:t>
    </dgm:pt>
    <dgm:pt modelId="{E0A525A0-6943-4176-B885-442BB54E5E26}" type="parTrans" cxnId="{92DF5C76-4032-4BDD-8DA1-378EF2AED43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7DE2E800-4C3B-44F7-B11F-E933F2CA1062}" type="sibTrans" cxnId="{92DF5C76-4032-4BDD-8DA1-378EF2AED43B}">
      <dgm:prSet/>
      <dgm:spPr/>
      <dgm:t>
        <a:bodyPr/>
        <a:lstStyle/>
        <a:p>
          <a:endParaRPr lang="de-DE"/>
        </a:p>
      </dgm:t>
    </dgm:pt>
    <dgm:pt modelId="{D45BA43D-DA58-4798-BEE4-F88A35186DC0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119</a:t>
          </a:r>
          <a:endParaRPr lang="de-DE" dirty="0"/>
        </a:p>
      </dgm:t>
    </dgm:pt>
    <dgm:pt modelId="{5762AAB2-BF55-44FF-BC79-462DC65ACADC}" type="parTrans" cxnId="{303B55EF-BA17-42B5-A3DB-9E5308E243F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07A674D-678E-4C1D-BD7F-920B4491B768}" type="sibTrans" cxnId="{303B55EF-BA17-42B5-A3DB-9E5308E243F4}">
      <dgm:prSet/>
      <dgm:spPr/>
      <dgm:t>
        <a:bodyPr/>
        <a:lstStyle/>
        <a:p>
          <a:endParaRPr lang="de-DE"/>
        </a:p>
      </dgm:t>
    </dgm:pt>
    <dgm:pt modelId="{743E0A1B-7DF8-4A50-B0ED-07CB60A90D1E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131</a:t>
          </a:r>
          <a:endParaRPr lang="de-DE" dirty="0"/>
        </a:p>
      </dgm:t>
    </dgm:pt>
    <dgm:pt modelId="{BF7586A2-565F-44A6-8071-6ECAE4B05005}" type="parTrans" cxnId="{088064DC-FC4D-4E8C-B4E7-E8E66B616D47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709D8A-F6F5-47EC-ABEF-3E8A7BD958D8}" type="sibTrans" cxnId="{088064DC-FC4D-4E8C-B4E7-E8E66B616D47}">
      <dgm:prSet/>
      <dgm:spPr/>
      <dgm:t>
        <a:bodyPr/>
        <a:lstStyle/>
        <a:p>
          <a:endParaRPr lang="de-DE"/>
        </a:p>
      </dgm:t>
    </dgm:pt>
    <dgm:pt modelId="{944A4325-604C-43BF-880E-E7D67984506B}" type="pres">
      <dgm:prSet presAssocID="{6B6267D6-A011-4E21-BFD4-E111046CED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9384257-0A0E-41C4-82CE-2DBD69605313}" type="pres">
      <dgm:prSet presAssocID="{E5B3BFA9-F93C-415D-B2B3-425DA4215775}" presName="hierRoot1" presStyleCnt="0">
        <dgm:presLayoutVars>
          <dgm:hierBranch val="init"/>
        </dgm:presLayoutVars>
      </dgm:prSet>
      <dgm:spPr/>
    </dgm:pt>
    <dgm:pt modelId="{B275BCD2-3DAA-46D6-A619-50411B35813D}" type="pres">
      <dgm:prSet presAssocID="{E5B3BFA9-F93C-415D-B2B3-425DA4215775}" presName="rootComposite1" presStyleCnt="0"/>
      <dgm:spPr/>
    </dgm:pt>
    <dgm:pt modelId="{84B21FCC-C6B3-4AEA-8B94-E64C040F0C2A}" type="pres">
      <dgm:prSet presAssocID="{E5B3BFA9-F93C-415D-B2B3-425DA42157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33F0BE3-8C13-43FD-9613-42651EB01ABA}" type="pres">
      <dgm:prSet presAssocID="{E5B3BFA9-F93C-415D-B2B3-425DA4215775}" presName="rootConnector1" presStyleLbl="node1" presStyleIdx="0" presStyleCnt="0"/>
      <dgm:spPr/>
      <dgm:t>
        <a:bodyPr/>
        <a:lstStyle/>
        <a:p>
          <a:endParaRPr lang="de-DE"/>
        </a:p>
      </dgm:t>
    </dgm:pt>
    <dgm:pt modelId="{D2FC450D-102F-43C0-B70C-888480525B2E}" type="pres">
      <dgm:prSet presAssocID="{E5B3BFA9-F93C-415D-B2B3-425DA4215775}" presName="hierChild2" presStyleCnt="0"/>
      <dgm:spPr/>
    </dgm:pt>
    <dgm:pt modelId="{37B30687-6689-444C-860B-29049102ACDB}" type="pres">
      <dgm:prSet presAssocID="{10071D79-21AD-499F-98EC-C82151EADCF0}" presName="Name37" presStyleLbl="parChTrans1D2" presStyleIdx="0" presStyleCnt="4"/>
      <dgm:spPr/>
      <dgm:t>
        <a:bodyPr/>
        <a:lstStyle/>
        <a:p>
          <a:endParaRPr lang="de-DE"/>
        </a:p>
      </dgm:t>
    </dgm:pt>
    <dgm:pt modelId="{23E7960E-03CF-47A9-8D23-BC754BB50321}" type="pres">
      <dgm:prSet presAssocID="{F6E5A46F-FF4B-4493-AF06-D0FA0A602E11}" presName="hierRoot2" presStyleCnt="0">
        <dgm:presLayoutVars>
          <dgm:hierBranch val="init"/>
        </dgm:presLayoutVars>
      </dgm:prSet>
      <dgm:spPr/>
    </dgm:pt>
    <dgm:pt modelId="{1924FC54-4C0D-4E18-8B9B-B58896EB9405}" type="pres">
      <dgm:prSet presAssocID="{F6E5A46F-FF4B-4493-AF06-D0FA0A602E11}" presName="rootComposite" presStyleCnt="0"/>
      <dgm:spPr/>
    </dgm:pt>
    <dgm:pt modelId="{D214EBE2-D395-4AAF-BFAB-E49C429BE9E0}" type="pres">
      <dgm:prSet presAssocID="{F6E5A46F-FF4B-4493-AF06-D0FA0A602E1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AFBECED-8039-444D-B101-FD7594EFEEF1}" type="pres">
      <dgm:prSet presAssocID="{F6E5A46F-FF4B-4493-AF06-D0FA0A602E11}" presName="rootConnector" presStyleLbl="node2" presStyleIdx="0" presStyleCnt="4"/>
      <dgm:spPr/>
      <dgm:t>
        <a:bodyPr/>
        <a:lstStyle/>
        <a:p>
          <a:endParaRPr lang="de-DE"/>
        </a:p>
      </dgm:t>
    </dgm:pt>
    <dgm:pt modelId="{CA1DBCB3-23BD-42A6-84D5-0E3F1E4BF897}" type="pres">
      <dgm:prSet presAssocID="{F6E5A46F-FF4B-4493-AF06-D0FA0A602E11}" presName="hierChild4" presStyleCnt="0"/>
      <dgm:spPr/>
    </dgm:pt>
    <dgm:pt modelId="{1ADE1C69-10CD-41A4-84BB-38AE52A43E41}" type="pres">
      <dgm:prSet presAssocID="{660F5FD4-F82C-43DF-AFC5-27339B92B23C}" presName="Name37" presStyleLbl="parChTrans1D3" presStyleIdx="0" presStyleCnt="11"/>
      <dgm:spPr/>
      <dgm:t>
        <a:bodyPr/>
        <a:lstStyle/>
        <a:p>
          <a:endParaRPr lang="de-DE"/>
        </a:p>
      </dgm:t>
    </dgm:pt>
    <dgm:pt modelId="{B5BF14CF-115F-438B-B91C-11ACCC3A7B37}" type="pres">
      <dgm:prSet presAssocID="{E98EF88B-9032-40EA-AA4B-F10FA215F251}" presName="hierRoot2" presStyleCnt="0">
        <dgm:presLayoutVars>
          <dgm:hierBranch val="init"/>
        </dgm:presLayoutVars>
      </dgm:prSet>
      <dgm:spPr/>
    </dgm:pt>
    <dgm:pt modelId="{E7DC1241-89FE-488F-BFF3-0CB014D5FC70}" type="pres">
      <dgm:prSet presAssocID="{E98EF88B-9032-40EA-AA4B-F10FA215F251}" presName="rootComposite" presStyleCnt="0"/>
      <dgm:spPr/>
    </dgm:pt>
    <dgm:pt modelId="{895FB271-7E09-427E-99FC-D960B76B880F}" type="pres">
      <dgm:prSet presAssocID="{E98EF88B-9032-40EA-AA4B-F10FA215F251}" presName="rootText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573F4B-4B97-4679-8B4C-F1442D0A8A5A}" type="pres">
      <dgm:prSet presAssocID="{E98EF88B-9032-40EA-AA4B-F10FA215F251}" presName="rootConnector" presStyleLbl="node3" presStyleIdx="0" presStyleCnt="11"/>
      <dgm:spPr/>
      <dgm:t>
        <a:bodyPr/>
        <a:lstStyle/>
        <a:p>
          <a:endParaRPr lang="de-DE"/>
        </a:p>
      </dgm:t>
    </dgm:pt>
    <dgm:pt modelId="{2F9179CE-931D-4E7D-A097-CA4004E56DE9}" type="pres">
      <dgm:prSet presAssocID="{E98EF88B-9032-40EA-AA4B-F10FA215F251}" presName="hierChild4" presStyleCnt="0"/>
      <dgm:spPr/>
    </dgm:pt>
    <dgm:pt modelId="{F5FFA518-4200-4BCF-BB2E-AB87AF97E0E4}" type="pres">
      <dgm:prSet presAssocID="{E98EF88B-9032-40EA-AA4B-F10FA215F251}" presName="hierChild5" presStyleCnt="0"/>
      <dgm:spPr/>
    </dgm:pt>
    <dgm:pt modelId="{D4DFA391-19DA-4373-8257-FE5DE86BDD67}" type="pres">
      <dgm:prSet presAssocID="{17D1E13A-5593-479D-9428-FD1A75A601ED}" presName="Name37" presStyleLbl="parChTrans1D3" presStyleIdx="1" presStyleCnt="11"/>
      <dgm:spPr/>
      <dgm:t>
        <a:bodyPr/>
        <a:lstStyle/>
        <a:p>
          <a:endParaRPr lang="de-DE"/>
        </a:p>
      </dgm:t>
    </dgm:pt>
    <dgm:pt modelId="{E22A1340-417A-4416-A81D-AD9F61ACB863}" type="pres">
      <dgm:prSet presAssocID="{CCEFA3BC-638E-4CA1-9384-841BE85EDFF6}" presName="hierRoot2" presStyleCnt="0">
        <dgm:presLayoutVars>
          <dgm:hierBranch val="init"/>
        </dgm:presLayoutVars>
      </dgm:prSet>
      <dgm:spPr/>
    </dgm:pt>
    <dgm:pt modelId="{D5EEDAC6-24B4-4F59-886A-CB07B4F0C473}" type="pres">
      <dgm:prSet presAssocID="{CCEFA3BC-638E-4CA1-9384-841BE85EDFF6}" presName="rootComposite" presStyleCnt="0"/>
      <dgm:spPr/>
    </dgm:pt>
    <dgm:pt modelId="{262A7596-0EBC-4AB1-9350-D6D936CB53C5}" type="pres">
      <dgm:prSet presAssocID="{CCEFA3BC-638E-4CA1-9384-841BE85EDFF6}" presName="rootText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5A38A70-C995-4F29-8D3E-8473F2DF9E71}" type="pres">
      <dgm:prSet presAssocID="{CCEFA3BC-638E-4CA1-9384-841BE85EDFF6}" presName="rootConnector" presStyleLbl="node3" presStyleIdx="1" presStyleCnt="11"/>
      <dgm:spPr/>
      <dgm:t>
        <a:bodyPr/>
        <a:lstStyle/>
        <a:p>
          <a:endParaRPr lang="de-DE"/>
        </a:p>
      </dgm:t>
    </dgm:pt>
    <dgm:pt modelId="{332DC545-BE51-45D1-8CD2-A6B3B67F939C}" type="pres">
      <dgm:prSet presAssocID="{CCEFA3BC-638E-4CA1-9384-841BE85EDFF6}" presName="hierChild4" presStyleCnt="0"/>
      <dgm:spPr/>
    </dgm:pt>
    <dgm:pt modelId="{B9596928-B4D6-4FF5-835B-BEA080DB5D53}" type="pres">
      <dgm:prSet presAssocID="{CCEFA3BC-638E-4CA1-9384-841BE85EDFF6}" presName="hierChild5" presStyleCnt="0"/>
      <dgm:spPr/>
    </dgm:pt>
    <dgm:pt modelId="{0511A630-AB66-4205-AFAD-6E1B0B756A35}" type="pres">
      <dgm:prSet presAssocID="{6324F391-C6D8-4CDB-BAE8-C9BEFAADAADA}" presName="Name37" presStyleLbl="parChTrans1D3" presStyleIdx="2" presStyleCnt="11"/>
      <dgm:spPr/>
      <dgm:t>
        <a:bodyPr/>
        <a:lstStyle/>
        <a:p>
          <a:endParaRPr lang="de-DE"/>
        </a:p>
      </dgm:t>
    </dgm:pt>
    <dgm:pt modelId="{6D86D89B-5962-4347-9F53-AAB0ACB787E8}" type="pres">
      <dgm:prSet presAssocID="{DB6186DF-F81D-47D7-BAF1-C71045F2A32B}" presName="hierRoot2" presStyleCnt="0">
        <dgm:presLayoutVars>
          <dgm:hierBranch val="init"/>
        </dgm:presLayoutVars>
      </dgm:prSet>
      <dgm:spPr/>
    </dgm:pt>
    <dgm:pt modelId="{5D6C63E9-BBF3-439C-8302-781AC1823712}" type="pres">
      <dgm:prSet presAssocID="{DB6186DF-F81D-47D7-BAF1-C71045F2A32B}" presName="rootComposite" presStyleCnt="0"/>
      <dgm:spPr/>
    </dgm:pt>
    <dgm:pt modelId="{7CC77FAA-7986-479E-8765-4DB28E691754}" type="pres">
      <dgm:prSet presAssocID="{DB6186DF-F81D-47D7-BAF1-C71045F2A32B}" presName="rootText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1FC217E-9E87-4271-865A-3DAA8D720661}" type="pres">
      <dgm:prSet presAssocID="{DB6186DF-F81D-47D7-BAF1-C71045F2A32B}" presName="rootConnector" presStyleLbl="node3" presStyleIdx="2" presStyleCnt="11"/>
      <dgm:spPr/>
      <dgm:t>
        <a:bodyPr/>
        <a:lstStyle/>
        <a:p>
          <a:endParaRPr lang="de-DE"/>
        </a:p>
      </dgm:t>
    </dgm:pt>
    <dgm:pt modelId="{971D5836-1FF8-4F22-A5E4-B03871171A7B}" type="pres">
      <dgm:prSet presAssocID="{DB6186DF-F81D-47D7-BAF1-C71045F2A32B}" presName="hierChild4" presStyleCnt="0"/>
      <dgm:spPr/>
    </dgm:pt>
    <dgm:pt modelId="{1E32C0BB-E498-42D5-BC15-2A18E0A8053A}" type="pres">
      <dgm:prSet presAssocID="{DB6186DF-F81D-47D7-BAF1-C71045F2A32B}" presName="hierChild5" presStyleCnt="0"/>
      <dgm:spPr/>
    </dgm:pt>
    <dgm:pt modelId="{DE8DB6EB-F546-4FC2-92BB-52430B526DDC}" type="pres">
      <dgm:prSet presAssocID="{F6E5A46F-FF4B-4493-AF06-D0FA0A602E11}" presName="hierChild5" presStyleCnt="0"/>
      <dgm:spPr/>
    </dgm:pt>
    <dgm:pt modelId="{5E62223C-3674-4853-931D-50F413A62C8E}" type="pres">
      <dgm:prSet presAssocID="{0DDBCF8B-42F6-4F50-85A7-84236F78729B}" presName="Name37" presStyleLbl="parChTrans1D2" presStyleIdx="1" presStyleCnt="4"/>
      <dgm:spPr/>
      <dgm:t>
        <a:bodyPr/>
        <a:lstStyle/>
        <a:p>
          <a:endParaRPr lang="de-DE"/>
        </a:p>
      </dgm:t>
    </dgm:pt>
    <dgm:pt modelId="{995FCA37-6926-41BA-B880-FE4A6E4BAB88}" type="pres">
      <dgm:prSet presAssocID="{6EC4A4B5-0941-4CC6-8A8C-A79471C74E3E}" presName="hierRoot2" presStyleCnt="0">
        <dgm:presLayoutVars>
          <dgm:hierBranch val="init"/>
        </dgm:presLayoutVars>
      </dgm:prSet>
      <dgm:spPr/>
    </dgm:pt>
    <dgm:pt modelId="{4971A1C6-7FC2-48A6-B6CA-A7BE0A0C74EB}" type="pres">
      <dgm:prSet presAssocID="{6EC4A4B5-0941-4CC6-8A8C-A79471C74E3E}" presName="rootComposite" presStyleCnt="0"/>
      <dgm:spPr/>
    </dgm:pt>
    <dgm:pt modelId="{6FC8FD00-2D48-4DF7-A0EE-B5CB4AF44CC3}" type="pres">
      <dgm:prSet presAssocID="{6EC4A4B5-0941-4CC6-8A8C-A79471C74E3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D03D6BA-23C8-4EEF-9F02-956F89F2C662}" type="pres">
      <dgm:prSet presAssocID="{6EC4A4B5-0941-4CC6-8A8C-A79471C74E3E}" presName="rootConnector" presStyleLbl="node2" presStyleIdx="1" presStyleCnt="4"/>
      <dgm:spPr/>
      <dgm:t>
        <a:bodyPr/>
        <a:lstStyle/>
        <a:p>
          <a:endParaRPr lang="de-DE"/>
        </a:p>
      </dgm:t>
    </dgm:pt>
    <dgm:pt modelId="{702E8BB6-A16E-432C-9E0B-98E8FAE504D1}" type="pres">
      <dgm:prSet presAssocID="{6EC4A4B5-0941-4CC6-8A8C-A79471C74E3E}" presName="hierChild4" presStyleCnt="0"/>
      <dgm:spPr/>
    </dgm:pt>
    <dgm:pt modelId="{6B95EE6D-B61E-4057-970C-F935C36E4BED}" type="pres">
      <dgm:prSet presAssocID="{213DF957-355C-446F-8BA9-661231ABA62A}" presName="Name37" presStyleLbl="parChTrans1D3" presStyleIdx="3" presStyleCnt="11"/>
      <dgm:spPr/>
      <dgm:t>
        <a:bodyPr/>
        <a:lstStyle/>
        <a:p>
          <a:endParaRPr lang="de-DE"/>
        </a:p>
      </dgm:t>
    </dgm:pt>
    <dgm:pt modelId="{A3A1388C-0723-49D6-8D76-CC81390711D3}" type="pres">
      <dgm:prSet presAssocID="{5F5F44CA-F5DB-4200-852A-1EFC6B45204F}" presName="hierRoot2" presStyleCnt="0">
        <dgm:presLayoutVars>
          <dgm:hierBranch val="init"/>
        </dgm:presLayoutVars>
      </dgm:prSet>
      <dgm:spPr/>
    </dgm:pt>
    <dgm:pt modelId="{308FC836-FBD1-43AF-8656-79A509E3C64F}" type="pres">
      <dgm:prSet presAssocID="{5F5F44CA-F5DB-4200-852A-1EFC6B45204F}" presName="rootComposite" presStyleCnt="0"/>
      <dgm:spPr/>
    </dgm:pt>
    <dgm:pt modelId="{0900A857-0ADF-4D32-9EB1-361255359BFE}" type="pres">
      <dgm:prSet presAssocID="{5F5F44CA-F5DB-4200-852A-1EFC6B45204F}" presName="rootText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8D0D101-CFBB-4383-A501-1033BEAD587F}" type="pres">
      <dgm:prSet presAssocID="{5F5F44CA-F5DB-4200-852A-1EFC6B45204F}" presName="rootConnector" presStyleLbl="node3" presStyleIdx="3" presStyleCnt="11"/>
      <dgm:spPr/>
      <dgm:t>
        <a:bodyPr/>
        <a:lstStyle/>
        <a:p>
          <a:endParaRPr lang="de-DE"/>
        </a:p>
      </dgm:t>
    </dgm:pt>
    <dgm:pt modelId="{56FB5477-F9C8-45E0-940A-F3566F6C39F8}" type="pres">
      <dgm:prSet presAssocID="{5F5F44CA-F5DB-4200-852A-1EFC6B45204F}" presName="hierChild4" presStyleCnt="0"/>
      <dgm:spPr/>
    </dgm:pt>
    <dgm:pt modelId="{1A2ECA27-484B-468A-8BB3-E7D1211446E4}" type="pres">
      <dgm:prSet presAssocID="{5F5F44CA-F5DB-4200-852A-1EFC6B45204F}" presName="hierChild5" presStyleCnt="0"/>
      <dgm:spPr/>
    </dgm:pt>
    <dgm:pt modelId="{0D15C338-E4DE-46B5-841E-293295603769}" type="pres">
      <dgm:prSet presAssocID="{5A01CA2F-C8FC-4FCD-8E1D-84C0057AF282}" presName="Name37" presStyleLbl="parChTrans1D3" presStyleIdx="4" presStyleCnt="11"/>
      <dgm:spPr/>
      <dgm:t>
        <a:bodyPr/>
        <a:lstStyle/>
        <a:p>
          <a:endParaRPr lang="de-DE"/>
        </a:p>
      </dgm:t>
    </dgm:pt>
    <dgm:pt modelId="{A769B393-1D91-43AE-8018-C50330EDF1EC}" type="pres">
      <dgm:prSet presAssocID="{40C98542-7DC8-47B1-B325-D3847696C231}" presName="hierRoot2" presStyleCnt="0">
        <dgm:presLayoutVars>
          <dgm:hierBranch val="init"/>
        </dgm:presLayoutVars>
      </dgm:prSet>
      <dgm:spPr/>
    </dgm:pt>
    <dgm:pt modelId="{3A77A5EA-493E-4018-9898-C9F2761B83D9}" type="pres">
      <dgm:prSet presAssocID="{40C98542-7DC8-47B1-B325-D3847696C231}" presName="rootComposite" presStyleCnt="0"/>
      <dgm:spPr/>
    </dgm:pt>
    <dgm:pt modelId="{105C790C-3880-420B-9EF4-FB5C9D26572A}" type="pres">
      <dgm:prSet presAssocID="{40C98542-7DC8-47B1-B325-D3847696C231}" presName="rootText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965A97E-A6FC-48B4-902A-3A4F16C605B3}" type="pres">
      <dgm:prSet presAssocID="{40C98542-7DC8-47B1-B325-D3847696C231}" presName="rootConnector" presStyleLbl="node3" presStyleIdx="4" presStyleCnt="11"/>
      <dgm:spPr/>
      <dgm:t>
        <a:bodyPr/>
        <a:lstStyle/>
        <a:p>
          <a:endParaRPr lang="de-DE"/>
        </a:p>
      </dgm:t>
    </dgm:pt>
    <dgm:pt modelId="{AE307B74-5B35-4F56-B76A-D532B24B7326}" type="pres">
      <dgm:prSet presAssocID="{40C98542-7DC8-47B1-B325-D3847696C231}" presName="hierChild4" presStyleCnt="0"/>
      <dgm:spPr/>
    </dgm:pt>
    <dgm:pt modelId="{E6503866-A11E-4338-9201-7EC290F0952E}" type="pres">
      <dgm:prSet presAssocID="{40C98542-7DC8-47B1-B325-D3847696C231}" presName="hierChild5" presStyleCnt="0"/>
      <dgm:spPr/>
    </dgm:pt>
    <dgm:pt modelId="{02406540-41AF-45CA-B595-8AA51D72555B}" type="pres">
      <dgm:prSet presAssocID="{287234A7-A34B-4BB5-8EFE-46CD4716860E}" presName="Name37" presStyleLbl="parChTrans1D3" presStyleIdx="5" presStyleCnt="11"/>
      <dgm:spPr/>
      <dgm:t>
        <a:bodyPr/>
        <a:lstStyle/>
        <a:p>
          <a:endParaRPr lang="de-DE"/>
        </a:p>
      </dgm:t>
    </dgm:pt>
    <dgm:pt modelId="{B224451E-72A7-40E3-8B75-1590B06A522D}" type="pres">
      <dgm:prSet presAssocID="{470FA660-D854-4394-8DDC-F27032325404}" presName="hierRoot2" presStyleCnt="0">
        <dgm:presLayoutVars>
          <dgm:hierBranch val="init"/>
        </dgm:presLayoutVars>
      </dgm:prSet>
      <dgm:spPr/>
    </dgm:pt>
    <dgm:pt modelId="{841D65E4-F2D4-4076-8CB7-2785906EE7F9}" type="pres">
      <dgm:prSet presAssocID="{470FA660-D854-4394-8DDC-F27032325404}" presName="rootComposite" presStyleCnt="0"/>
      <dgm:spPr/>
    </dgm:pt>
    <dgm:pt modelId="{01E0A67F-BFD0-4D5E-9324-786D2FE7E81D}" type="pres">
      <dgm:prSet presAssocID="{470FA660-D854-4394-8DDC-F27032325404}" presName="rootText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D09F560-FFE5-4F87-903B-28A962158BE4}" type="pres">
      <dgm:prSet presAssocID="{470FA660-D854-4394-8DDC-F27032325404}" presName="rootConnector" presStyleLbl="node3" presStyleIdx="5" presStyleCnt="11"/>
      <dgm:spPr/>
      <dgm:t>
        <a:bodyPr/>
        <a:lstStyle/>
        <a:p>
          <a:endParaRPr lang="de-DE"/>
        </a:p>
      </dgm:t>
    </dgm:pt>
    <dgm:pt modelId="{39629E7B-B658-44B9-97F8-A44249640F35}" type="pres">
      <dgm:prSet presAssocID="{470FA660-D854-4394-8DDC-F27032325404}" presName="hierChild4" presStyleCnt="0"/>
      <dgm:spPr/>
    </dgm:pt>
    <dgm:pt modelId="{B3C70773-8D4C-4459-94D3-27A7E15A8095}" type="pres">
      <dgm:prSet presAssocID="{470FA660-D854-4394-8DDC-F27032325404}" presName="hierChild5" presStyleCnt="0"/>
      <dgm:spPr/>
    </dgm:pt>
    <dgm:pt modelId="{BA0C7237-BE9C-4917-9FDA-297AA3A42EB8}" type="pres">
      <dgm:prSet presAssocID="{6EC4A4B5-0941-4CC6-8A8C-A79471C74E3E}" presName="hierChild5" presStyleCnt="0"/>
      <dgm:spPr/>
    </dgm:pt>
    <dgm:pt modelId="{B9E2C63B-9FAC-4ADC-8DC9-DC714BD26D49}" type="pres">
      <dgm:prSet presAssocID="{FC6710F0-9597-415A-B30C-E840ED0B04E4}" presName="Name37" presStyleLbl="parChTrans1D2" presStyleIdx="2" presStyleCnt="4"/>
      <dgm:spPr/>
      <dgm:t>
        <a:bodyPr/>
        <a:lstStyle/>
        <a:p>
          <a:endParaRPr lang="de-DE"/>
        </a:p>
      </dgm:t>
    </dgm:pt>
    <dgm:pt modelId="{094E77AF-DD09-4F0B-8558-4532F7538D94}" type="pres">
      <dgm:prSet presAssocID="{7EDB1C9D-AA2E-40D8-930D-026D2ADF23A0}" presName="hierRoot2" presStyleCnt="0">
        <dgm:presLayoutVars>
          <dgm:hierBranch val="init"/>
        </dgm:presLayoutVars>
      </dgm:prSet>
      <dgm:spPr/>
    </dgm:pt>
    <dgm:pt modelId="{63803576-19AB-4735-9D2E-D76E5800C65D}" type="pres">
      <dgm:prSet presAssocID="{7EDB1C9D-AA2E-40D8-930D-026D2ADF23A0}" presName="rootComposite" presStyleCnt="0"/>
      <dgm:spPr/>
    </dgm:pt>
    <dgm:pt modelId="{84DD80A9-2D5D-4664-9029-855B7B4D146C}" type="pres">
      <dgm:prSet presAssocID="{7EDB1C9D-AA2E-40D8-930D-026D2ADF23A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64DB1A-3A1C-4188-A38F-8CBE02FB92EE}" type="pres">
      <dgm:prSet presAssocID="{7EDB1C9D-AA2E-40D8-930D-026D2ADF23A0}" presName="rootConnector" presStyleLbl="node2" presStyleIdx="2" presStyleCnt="4"/>
      <dgm:spPr/>
      <dgm:t>
        <a:bodyPr/>
        <a:lstStyle/>
        <a:p>
          <a:endParaRPr lang="de-DE"/>
        </a:p>
      </dgm:t>
    </dgm:pt>
    <dgm:pt modelId="{AA72E2D3-FE51-4C4E-9086-8A3EE8E2CAE2}" type="pres">
      <dgm:prSet presAssocID="{7EDB1C9D-AA2E-40D8-930D-026D2ADF23A0}" presName="hierChild4" presStyleCnt="0"/>
      <dgm:spPr/>
    </dgm:pt>
    <dgm:pt modelId="{AB0F497C-04BF-4F96-A423-D11FBDA596C6}" type="pres">
      <dgm:prSet presAssocID="{95D34723-52CA-4B66-806A-042B1237061C}" presName="Name37" presStyleLbl="parChTrans1D3" presStyleIdx="6" presStyleCnt="11"/>
      <dgm:spPr/>
      <dgm:t>
        <a:bodyPr/>
        <a:lstStyle/>
        <a:p>
          <a:endParaRPr lang="de-DE"/>
        </a:p>
      </dgm:t>
    </dgm:pt>
    <dgm:pt modelId="{85CCFF28-2C36-4184-AB78-4E228A535B0D}" type="pres">
      <dgm:prSet presAssocID="{633110A8-5C66-460F-956E-C3E05CC71A3F}" presName="hierRoot2" presStyleCnt="0">
        <dgm:presLayoutVars>
          <dgm:hierBranch val="init"/>
        </dgm:presLayoutVars>
      </dgm:prSet>
      <dgm:spPr/>
    </dgm:pt>
    <dgm:pt modelId="{2852D044-9709-491B-8CC6-AC665456610C}" type="pres">
      <dgm:prSet presAssocID="{633110A8-5C66-460F-956E-C3E05CC71A3F}" presName="rootComposite" presStyleCnt="0"/>
      <dgm:spPr/>
    </dgm:pt>
    <dgm:pt modelId="{F2B422C1-1A01-45B0-9F82-C151A0C9CAAC}" type="pres">
      <dgm:prSet presAssocID="{633110A8-5C66-460F-956E-C3E05CC71A3F}" presName="rootText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C4D8712-C509-4969-B30D-AD2304DC6BDC}" type="pres">
      <dgm:prSet presAssocID="{633110A8-5C66-460F-956E-C3E05CC71A3F}" presName="rootConnector" presStyleLbl="node3" presStyleIdx="6" presStyleCnt="11"/>
      <dgm:spPr/>
      <dgm:t>
        <a:bodyPr/>
        <a:lstStyle/>
        <a:p>
          <a:endParaRPr lang="de-DE"/>
        </a:p>
      </dgm:t>
    </dgm:pt>
    <dgm:pt modelId="{A4CF36DC-199A-45A3-9146-313BC29E2AD5}" type="pres">
      <dgm:prSet presAssocID="{633110A8-5C66-460F-956E-C3E05CC71A3F}" presName="hierChild4" presStyleCnt="0"/>
      <dgm:spPr/>
    </dgm:pt>
    <dgm:pt modelId="{10CF058E-458A-47B4-879E-C3D3F2872EFA}" type="pres">
      <dgm:prSet presAssocID="{633110A8-5C66-460F-956E-C3E05CC71A3F}" presName="hierChild5" presStyleCnt="0"/>
      <dgm:spPr/>
    </dgm:pt>
    <dgm:pt modelId="{BB3C2E40-63E7-429D-A933-1AB2CB3FF1CC}" type="pres">
      <dgm:prSet presAssocID="{48022389-9160-4095-AD36-619F9E69B169}" presName="Name37" presStyleLbl="parChTrans1D3" presStyleIdx="7" presStyleCnt="11"/>
      <dgm:spPr/>
      <dgm:t>
        <a:bodyPr/>
        <a:lstStyle/>
        <a:p>
          <a:endParaRPr lang="de-DE"/>
        </a:p>
      </dgm:t>
    </dgm:pt>
    <dgm:pt modelId="{20C8B68C-5B9C-44FD-A046-F34415B9AAC9}" type="pres">
      <dgm:prSet presAssocID="{C51B1FDB-38DB-4870-BE67-EC64D0AE8AB8}" presName="hierRoot2" presStyleCnt="0">
        <dgm:presLayoutVars>
          <dgm:hierBranch val="init"/>
        </dgm:presLayoutVars>
      </dgm:prSet>
      <dgm:spPr/>
    </dgm:pt>
    <dgm:pt modelId="{F9573307-1A9A-4822-B32D-4BE03C26C9C4}" type="pres">
      <dgm:prSet presAssocID="{C51B1FDB-38DB-4870-BE67-EC64D0AE8AB8}" presName="rootComposite" presStyleCnt="0"/>
      <dgm:spPr/>
    </dgm:pt>
    <dgm:pt modelId="{35929532-FCFF-4954-8A02-36CB34444814}" type="pres">
      <dgm:prSet presAssocID="{C51B1FDB-38DB-4870-BE67-EC64D0AE8AB8}" presName="rootText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EFE448A-4971-4753-8483-800F261E5963}" type="pres">
      <dgm:prSet presAssocID="{C51B1FDB-38DB-4870-BE67-EC64D0AE8AB8}" presName="rootConnector" presStyleLbl="node3" presStyleIdx="7" presStyleCnt="11"/>
      <dgm:spPr/>
      <dgm:t>
        <a:bodyPr/>
        <a:lstStyle/>
        <a:p>
          <a:endParaRPr lang="de-DE"/>
        </a:p>
      </dgm:t>
    </dgm:pt>
    <dgm:pt modelId="{A2B64155-E2B4-4A2F-BDDB-09F434858305}" type="pres">
      <dgm:prSet presAssocID="{C51B1FDB-38DB-4870-BE67-EC64D0AE8AB8}" presName="hierChild4" presStyleCnt="0"/>
      <dgm:spPr/>
    </dgm:pt>
    <dgm:pt modelId="{DB89A359-090D-4C7C-8C55-012BB92EDBA9}" type="pres">
      <dgm:prSet presAssocID="{C51B1FDB-38DB-4870-BE67-EC64D0AE8AB8}" presName="hierChild5" presStyleCnt="0"/>
      <dgm:spPr/>
    </dgm:pt>
    <dgm:pt modelId="{1D28B979-ABC7-4DD2-8820-1821186FDE57}" type="pres">
      <dgm:prSet presAssocID="{7EDB1C9D-AA2E-40D8-930D-026D2ADF23A0}" presName="hierChild5" presStyleCnt="0"/>
      <dgm:spPr/>
    </dgm:pt>
    <dgm:pt modelId="{35F1F1F9-F416-487D-8C1D-1E559E7639E0}" type="pres">
      <dgm:prSet presAssocID="{1F551844-B522-4FE6-AF13-A9CD9A26B039}" presName="Name37" presStyleLbl="parChTrans1D2" presStyleIdx="3" presStyleCnt="4"/>
      <dgm:spPr/>
      <dgm:t>
        <a:bodyPr/>
        <a:lstStyle/>
        <a:p>
          <a:endParaRPr lang="de-DE"/>
        </a:p>
      </dgm:t>
    </dgm:pt>
    <dgm:pt modelId="{6F64A0E4-AD3F-4D98-87ED-07EC5379055E}" type="pres">
      <dgm:prSet presAssocID="{C7B8102A-497A-47C1-8952-98A6D7198D46}" presName="hierRoot2" presStyleCnt="0">
        <dgm:presLayoutVars>
          <dgm:hierBranch val="init"/>
        </dgm:presLayoutVars>
      </dgm:prSet>
      <dgm:spPr/>
    </dgm:pt>
    <dgm:pt modelId="{FE08419B-5D6C-4D87-AF53-32B2CF26F351}" type="pres">
      <dgm:prSet presAssocID="{C7B8102A-497A-47C1-8952-98A6D7198D46}" presName="rootComposite" presStyleCnt="0"/>
      <dgm:spPr/>
    </dgm:pt>
    <dgm:pt modelId="{EDBDF7E6-B92A-4CA6-B6B4-AA278E46D8F3}" type="pres">
      <dgm:prSet presAssocID="{C7B8102A-497A-47C1-8952-98A6D7198D4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EC1CF5-2CD7-4DE1-B714-CCC941D94437}" type="pres">
      <dgm:prSet presAssocID="{C7B8102A-497A-47C1-8952-98A6D7198D46}" presName="rootConnector" presStyleLbl="node2" presStyleIdx="3" presStyleCnt="4"/>
      <dgm:spPr/>
      <dgm:t>
        <a:bodyPr/>
        <a:lstStyle/>
        <a:p>
          <a:endParaRPr lang="de-DE"/>
        </a:p>
      </dgm:t>
    </dgm:pt>
    <dgm:pt modelId="{6B2CEAD9-90EA-4E12-84C9-A16612DDF748}" type="pres">
      <dgm:prSet presAssocID="{C7B8102A-497A-47C1-8952-98A6D7198D46}" presName="hierChild4" presStyleCnt="0"/>
      <dgm:spPr/>
    </dgm:pt>
    <dgm:pt modelId="{495EB9E5-DFC7-4406-8EEC-34125ED23073}" type="pres">
      <dgm:prSet presAssocID="{E0A525A0-6943-4176-B885-442BB54E5E26}" presName="Name37" presStyleLbl="parChTrans1D3" presStyleIdx="8" presStyleCnt="11"/>
      <dgm:spPr/>
      <dgm:t>
        <a:bodyPr/>
        <a:lstStyle/>
        <a:p>
          <a:endParaRPr lang="de-DE"/>
        </a:p>
      </dgm:t>
    </dgm:pt>
    <dgm:pt modelId="{317BFF2E-030E-4BD4-8EC6-CFC0F5234B16}" type="pres">
      <dgm:prSet presAssocID="{E382C8DA-2A8B-4E00-A226-DE9F8140E972}" presName="hierRoot2" presStyleCnt="0">
        <dgm:presLayoutVars>
          <dgm:hierBranch val="init"/>
        </dgm:presLayoutVars>
      </dgm:prSet>
      <dgm:spPr/>
    </dgm:pt>
    <dgm:pt modelId="{55706523-7402-4009-B954-9D21F052C0F2}" type="pres">
      <dgm:prSet presAssocID="{E382C8DA-2A8B-4E00-A226-DE9F8140E972}" presName="rootComposite" presStyleCnt="0"/>
      <dgm:spPr/>
    </dgm:pt>
    <dgm:pt modelId="{BAB29F14-49D5-474A-9728-53773E691414}" type="pres">
      <dgm:prSet presAssocID="{E382C8DA-2A8B-4E00-A226-DE9F8140E972}" presName="rootText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E47583-89D7-4776-98A4-02732E1AE55F}" type="pres">
      <dgm:prSet presAssocID="{E382C8DA-2A8B-4E00-A226-DE9F8140E972}" presName="rootConnector" presStyleLbl="node3" presStyleIdx="8" presStyleCnt="11"/>
      <dgm:spPr/>
      <dgm:t>
        <a:bodyPr/>
        <a:lstStyle/>
        <a:p>
          <a:endParaRPr lang="de-DE"/>
        </a:p>
      </dgm:t>
    </dgm:pt>
    <dgm:pt modelId="{20190ACD-4BF0-435D-B43B-448D4993C5C5}" type="pres">
      <dgm:prSet presAssocID="{E382C8DA-2A8B-4E00-A226-DE9F8140E972}" presName="hierChild4" presStyleCnt="0"/>
      <dgm:spPr/>
    </dgm:pt>
    <dgm:pt modelId="{E1BCCC93-DA5B-4C33-B4B8-B84C1CC6C78E}" type="pres">
      <dgm:prSet presAssocID="{E382C8DA-2A8B-4E00-A226-DE9F8140E972}" presName="hierChild5" presStyleCnt="0"/>
      <dgm:spPr/>
    </dgm:pt>
    <dgm:pt modelId="{49AC9E13-7366-4C63-A288-228C72C18BB2}" type="pres">
      <dgm:prSet presAssocID="{5762AAB2-BF55-44FF-BC79-462DC65ACADC}" presName="Name37" presStyleLbl="parChTrans1D3" presStyleIdx="9" presStyleCnt="11"/>
      <dgm:spPr/>
      <dgm:t>
        <a:bodyPr/>
        <a:lstStyle/>
        <a:p>
          <a:endParaRPr lang="de-DE"/>
        </a:p>
      </dgm:t>
    </dgm:pt>
    <dgm:pt modelId="{B13D2F0F-6EEB-414E-AA28-EF3BD2639FE3}" type="pres">
      <dgm:prSet presAssocID="{D45BA43D-DA58-4798-BEE4-F88A35186DC0}" presName="hierRoot2" presStyleCnt="0">
        <dgm:presLayoutVars>
          <dgm:hierBranch val="init"/>
        </dgm:presLayoutVars>
      </dgm:prSet>
      <dgm:spPr/>
    </dgm:pt>
    <dgm:pt modelId="{5BEFFA46-FDD6-4E92-8119-28A33C0BE6E2}" type="pres">
      <dgm:prSet presAssocID="{D45BA43D-DA58-4798-BEE4-F88A35186DC0}" presName="rootComposite" presStyleCnt="0"/>
      <dgm:spPr/>
    </dgm:pt>
    <dgm:pt modelId="{97C42F72-523E-4874-B94C-C002B2A7E858}" type="pres">
      <dgm:prSet presAssocID="{D45BA43D-DA58-4798-BEE4-F88A35186DC0}" presName="rootText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66A0901-47E2-485E-A1F7-ED59A0FCA530}" type="pres">
      <dgm:prSet presAssocID="{D45BA43D-DA58-4798-BEE4-F88A35186DC0}" presName="rootConnector" presStyleLbl="node3" presStyleIdx="9" presStyleCnt="11"/>
      <dgm:spPr/>
      <dgm:t>
        <a:bodyPr/>
        <a:lstStyle/>
        <a:p>
          <a:endParaRPr lang="de-DE"/>
        </a:p>
      </dgm:t>
    </dgm:pt>
    <dgm:pt modelId="{5DD38054-1924-490A-8792-E2E668A3BD7B}" type="pres">
      <dgm:prSet presAssocID="{D45BA43D-DA58-4798-BEE4-F88A35186DC0}" presName="hierChild4" presStyleCnt="0"/>
      <dgm:spPr/>
    </dgm:pt>
    <dgm:pt modelId="{2605DD60-7F7E-43DA-954C-B0A317E84729}" type="pres">
      <dgm:prSet presAssocID="{D45BA43D-DA58-4798-BEE4-F88A35186DC0}" presName="hierChild5" presStyleCnt="0"/>
      <dgm:spPr/>
    </dgm:pt>
    <dgm:pt modelId="{D866FBE7-6EAF-419D-8336-305A143A0AEE}" type="pres">
      <dgm:prSet presAssocID="{BF7586A2-565F-44A6-8071-6ECAE4B05005}" presName="Name37" presStyleLbl="parChTrans1D3" presStyleIdx="10" presStyleCnt="11"/>
      <dgm:spPr/>
      <dgm:t>
        <a:bodyPr/>
        <a:lstStyle/>
        <a:p>
          <a:endParaRPr lang="de-DE"/>
        </a:p>
      </dgm:t>
    </dgm:pt>
    <dgm:pt modelId="{B41256AB-142A-412C-BC2C-D6EAA4AF2866}" type="pres">
      <dgm:prSet presAssocID="{743E0A1B-7DF8-4A50-B0ED-07CB60A90D1E}" presName="hierRoot2" presStyleCnt="0">
        <dgm:presLayoutVars>
          <dgm:hierBranch val="init"/>
        </dgm:presLayoutVars>
      </dgm:prSet>
      <dgm:spPr/>
    </dgm:pt>
    <dgm:pt modelId="{3499EF92-BB2B-437A-906F-D945E2392CF0}" type="pres">
      <dgm:prSet presAssocID="{743E0A1B-7DF8-4A50-B0ED-07CB60A90D1E}" presName="rootComposite" presStyleCnt="0"/>
      <dgm:spPr/>
    </dgm:pt>
    <dgm:pt modelId="{0D341DF9-0386-4A47-9397-D64875DCAA81}" type="pres">
      <dgm:prSet presAssocID="{743E0A1B-7DF8-4A50-B0ED-07CB60A90D1E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462F84-75E9-4169-A98C-50B7AC1CC8B5}" type="pres">
      <dgm:prSet presAssocID="{743E0A1B-7DF8-4A50-B0ED-07CB60A90D1E}" presName="rootConnector" presStyleLbl="node3" presStyleIdx="10" presStyleCnt="11"/>
      <dgm:spPr/>
      <dgm:t>
        <a:bodyPr/>
        <a:lstStyle/>
        <a:p>
          <a:endParaRPr lang="de-DE"/>
        </a:p>
      </dgm:t>
    </dgm:pt>
    <dgm:pt modelId="{B1EAD015-5550-4BDE-9D34-F2838DE028A5}" type="pres">
      <dgm:prSet presAssocID="{743E0A1B-7DF8-4A50-B0ED-07CB60A90D1E}" presName="hierChild4" presStyleCnt="0"/>
      <dgm:spPr/>
    </dgm:pt>
    <dgm:pt modelId="{9A5EFCCA-9486-4623-90EF-F05A507D7FDE}" type="pres">
      <dgm:prSet presAssocID="{743E0A1B-7DF8-4A50-B0ED-07CB60A90D1E}" presName="hierChild5" presStyleCnt="0"/>
      <dgm:spPr/>
    </dgm:pt>
    <dgm:pt modelId="{E3C1C5F7-03D4-4295-8BEC-9EB738C1A1AD}" type="pres">
      <dgm:prSet presAssocID="{C7B8102A-497A-47C1-8952-98A6D7198D46}" presName="hierChild5" presStyleCnt="0"/>
      <dgm:spPr/>
    </dgm:pt>
    <dgm:pt modelId="{F688F216-D8C1-47E1-A93E-4C5A83B548AD}" type="pres">
      <dgm:prSet presAssocID="{E5B3BFA9-F93C-415D-B2B3-425DA4215775}" presName="hierChild3" presStyleCnt="0"/>
      <dgm:spPr/>
    </dgm:pt>
  </dgm:ptLst>
  <dgm:cxnLst>
    <dgm:cxn modelId="{F060526D-4129-473D-87E0-2BB33BC9BFB8}" type="presOf" srcId="{D45BA43D-DA58-4798-BEE4-F88A35186DC0}" destId="{366A0901-47E2-485E-A1F7-ED59A0FCA530}" srcOrd="1" destOrd="0" presId="urn:microsoft.com/office/officeart/2005/8/layout/orgChart1"/>
    <dgm:cxn modelId="{355B50A0-5E45-4FD5-A5FF-080D1F1A81B6}" type="presOf" srcId="{6EC4A4B5-0941-4CC6-8A8C-A79471C74E3E}" destId="{9D03D6BA-23C8-4EEF-9F02-956F89F2C662}" srcOrd="1" destOrd="0" presId="urn:microsoft.com/office/officeart/2005/8/layout/orgChart1"/>
    <dgm:cxn modelId="{81371C8D-6DD6-4575-B010-7639347D52B8}" type="presOf" srcId="{633110A8-5C66-460F-956E-C3E05CC71A3F}" destId="{F2B422C1-1A01-45B0-9F82-C151A0C9CAAC}" srcOrd="0" destOrd="0" presId="urn:microsoft.com/office/officeart/2005/8/layout/orgChart1"/>
    <dgm:cxn modelId="{96BB74B5-7AD3-417A-9D8A-96F6357F2BE2}" type="presOf" srcId="{C51B1FDB-38DB-4870-BE67-EC64D0AE8AB8}" destId="{35929532-FCFF-4954-8A02-36CB34444814}" srcOrd="0" destOrd="0" presId="urn:microsoft.com/office/officeart/2005/8/layout/orgChart1"/>
    <dgm:cxn modelId="{BFA0F8C6-D98C-496C-BCF5-A82F66EEA6CC}" srcId="{6EC4A4B5-0941-4CC6-8A8C-A79471C74E3E}" destId="{470FA660-D854-4394-8DDC-F27032325404}" srcOrd="2" destOrd="0" parTransId="{287234A7-A34B-4BB5-8EFE-46CD4716860E}" sibTransId="{DCFB177B-DF37-4236-BDC5-7B43CF67AD75}"/>
    <dgm:cxn modelId="{84508FF5-CAE5-4886-B582-8117A4D098A9}" srcId="{7EDB1C9D-AA2E-40D8-930D-026D2ADF23A0}" destId="{C51B1FDB-38DB-4870-BE67-EC64D0AE8AB8}" srcOrd="1" destOrd="0" parTransId="{48022389-9160-4095-AD36-619F9E69B169}" sibTransId="{EA2AD476-8FDA-4DF6-9353-7892BE11217E}"/>
    <dgm:cxn modelId="{EDAA5369-29AF-4AAD-8976-5F3622087D47}" type="presOf" srcId="{10071D79-21AD-499F-98EC-C82151EADCF0}" destId="{37B30687-6689-444C-860B-29049102ACDB}" srcOrd="0" destOrd="0" presId="urn:microsoft.com/office/officeart/2005/8/layout/orgChart1"/>
    <dgm:cxn modelId="{4C8FBA8D-580B-45E2-A408-9F389B1AF539}" type="presOf" srcId="{5762AAB2-BF55-44FF-BC79-462DC65ACADC}" destId="{49AC9E13-7366-4C63-A288-228C72C18BB2}" srcOrd="0" destOrd="0" presId="urn:microsoft.com/office/officeart/2005/8/layout/orgChart1"/>
    <dgm:cxn modelId="{088064DC-FC4D-4E8C-B4E7-E8E66B616D47}" srcId="{C7B8102A-497A-47C1-8952-98A6D7198D46}" destId="{743E0A1B-7DF8-4A50-B0ED-07CB60A90D1E}" srcOrd="2" destOrd="0" parTransId="{BF7586A2-565F-44A6-8071-6ECAE4B05005}" sibTransId="{EA709D8A-F6F5-47EC-ABEF-3E8A7BD958D8}"/>
    <dgm:cxn modelId="{1C05DCBC-6209-4764-8D8F-7E3E59A68C2D}" type="presOf" srcId="{E382C8DA-2A8B-4E00-A226-DE9F8140E972}" destId="{BAB29F14-49D5-474A-9728-53773E691414}" srcOrd="0" destOrd="0" presId="urn:microsoft.com/office/officeart/2005/8/layout/orgChart1"/>
    <dgm:cxn modelId="{303B55EF-BA17-42B5-A3DB-9E5308E243F4}" srcId="{C7B8102A-497A-47C1-8952-98A6D7198D46}" destId="{D45BA43D-DA58-4798-BEE4-F88A35186DC0}" srcOrd="1" destOrd="0" parTransId="{5762AAB2-BF55-44FF-BC79-462DC65ACADC}" sibTransId="{107A674D-678E-4C1D-BD7F-920B4491B768}"/>
    <dgm:cxn modelId="{A43EB201-0D16-46FC-88E5-702FD95AACC6}" type="presOf" srcId="{DB6186DF-F81D-47D7-BAF1-C71045F2A32B}" destId="{41FC217E-9E87-4271-865A-3DAA8D720661}" srcOrd="1" destOrd="0" presId="urn:microsoft.com/office/officeart/2005/8/layout/orgChart1"/>
    <dgm:cxn modelId="{9A6DB20B-7EA7-46FC-A35F-0060B4BF8D02}" type="presOf" srcId="{1F551844-B522-4FE6-AF13-A9CD9A26B039}" destId="{35F1F1F9-F416-487D-8C1D-1E559E7639E0}" srcOrd="0" destOrd="0" presId="urn:microsoft.com/office/officeart/2005/8/layout/orgChart1"/>
    <dgm:cxn modelId="{7C1E607C-B969-4785-927F-581AC986B2B3}" type="presOf" srcId="{C7B8102A-497A-47C1-8952-98A6D7198D46}" destId="{D1EC1CF5-2CD7-4DE1-B714-CCC941D94437}" srcOrd="1" destOrd="0" presId="urn:microsoft.com/office/officeart/2005/8/layout/orgChart1"/>
    <dgm:cxn modelId="{234BDB27-C307-4A5A-B04F-37A831F5B6C3}" type="presOf" srcId="{40C98542-7DC8-47B1-B325-D3847696C231}" destId="{2965A97E-A6FC-48B4-902A-3A4F16C605B3}" srcOrd="1" destOrd="0" presId="urn:microsoft.com/office/officeart/2005/8/layout/orgChart1"/>
    <dgm:cxn modelId="{D653B2C5-E82C-4215-B654-AF28632968A6}" srcId="{E5B3BFA9-F93C-415D-B2B3-425DA4215775}" destId="{C7B8102A-497A-47C1-8952-98A6D7198D46}" srcOrd="3" destOrd="0" parTransId="{1F551844-B522-4FE6-AF13-A9CD9A26B039}" sibTransId="{1478F2C2-45A0-46D4-8FE1-2D1BA6EF98D2}"/>
    <dgm:cxn modelId="{1741F79B-CFF0-4F36-97F7-0A1BC4756518}" srcId="{E5B3BFA9-F93C-415D-B2B3-425DA4215775}" destId="{6EC4A4B5-0941-4CC6-8A8C-A79471C74E3E}" srcOrd="1" destOrd="0" parTransId="{0DDBCF8B-42F6-4F50-85A7-84236F78729B}" sibTransId="{43E700D3-C446-4753-878B-967D77DD0E6A}"/>
    <dgm:cxn modelId="{38A9D3F9-EBB4-4A87-BA41-6F31DCDC14B9}" type="presOf" srcId="{48022389-9160-4095-AD36-619F9E69B169}" destId="{BB3C2E40-63E7-429D-A933-1AB2CB3FF1CC}" srcOrd="0" destOrd="0" presId="urn:microsoft.com/office/officeart/2005/8/layout/orgChart1"/>
    <dgm:cxn modelId="{5A44D4E5-6440-461E-AFFE-930BD35EC5A1}" type="presOf" srcId="{470FA660-D854-4394-8DDC-F27032325404}" destId="{01E0A67F-BFD0-4D5E-9324-786D2FE7E81D}" srcOrd="0" destOrd="0" presId="urn:microsoft.com/office/officeart/2005/8/layout/orgChart1"/>
    <dgm:cxn modelId="{887E7325-E756-431D-8899-10260B52ED16}" srcId="{6B6267D6-A011-4E21-BFD4-E111046CEDD8}" destId="{E5B3BFA9-F93C-415D-B2B3-425DA4215775}" srcOrd="0" destOrd="0" parTransId="{F86C28DE-09C9-4089-B288-F465E0E81079}" sibTransId="{AEF1F898-7774-41D9-80DB-3832378BDC27}"/>
    <dgm:cxn modelId="{F82EE4E9-067C-4F46-83C5-1465114FCBA3}" type="presOf" srcId="{213DF957-355C-446F-8BA9-661231ABA62A}" destId="{6B95EE6D-B61E-4057-970C-F935C36E4BED}" srcOrd="0" destOrd="0" presId="urn:microsoft.com/office/officeart/2005/8/layout/orgChart1"/>
    <dgm:cxn modelId="{F510B876-CEA4-40F7-9FAB-2C139C9582C1}" type="presOf" srcId="{40C98542-7DC8-47B1-B325-D3847696C231}" destId="{105C790C-3880-420B-9EF4-FB5C9D26572A}" srcOrd="0" destOrd="0" presId="urn:microsoft.com/office/officeart/2005/8/layout/orgChart1"/>
    <dgm:cxn modelId="{72F8B6C1-6BB3-4931-85EC-C8EA686924BE}" type="presOf" srcId="{E98EF88B-9032-40EA-AA4B-F10FA215F251}" destId="{B8573F4B-4B97-4679-8B4C-F1442D0A8A5A}" srcOrd="1" destOrd="0" presId="urn:microsoft.com/office/officeart/2005/8/layout/orgChart1"/>
    <dgm:cxn modelId="{30EBC52C-9A60-477E-BAFB-C7605DCD3E97}" type="presOf" srcId="{DB6186DF-F81D-47D7-BAF1-C71045F2A32B}" destId="{7CC77FAA-7986-479E-8765-4DB28E691754}" srcOrd="0" destOrd="0" presId="urn:microsoft.com/office/officeart/2005/8/layout/orgChart1"/>
    <dgm:cxn modelId="{21FB8696-6934-486D-808B-839692FDE7EE}" type="presOf" srcId="{5F5F44CA-F5DB-4200-852A-1EFC6B45204F}" destId="{0900A857-0ADF-4D32-9EB1-361255359BFE}" srcOrd="0" destOrd="0" presId="urn:microsoft.com/office/officeart/2005/8/layout/orgChart1"/>
    <dgm:cxn modelId="{029A95C4-4193-4E2D-9372-7B1AAD0362CE}" type="presOf" srcId="{743E0A1B-7DF8-4A50-B0ED-07CB60A90D1E}" destId="{9C462F84-75E9-4169-A98C-50B7AC1CC8B5}" srcOrd="1" destOrd="0" presId="urn:microsoft.com/office/officeart/2005/8/layout/orgChart1"/>
    <dgm:cxn modelId="{D1F9DF66-4E5A-4C01-8DCB-FCD37092F4D9}" type="presOf" srcId="{633110A8-5C66-460F-956E-C3E05CC71A3F}" destId="{BC4D8712-C509-4969-B30D-AD2304DC6BDC}" srcOrd="1" destOrd="0" presId="urn:microsoft.com/office/officeart/2005/8/layout/orgChart1"/>
    <dgm:cxn modelId="{E0E14B48-110C-4ABC-AA66-7FC87FB8145A}" type="presOf" srcId="{FC6710F0-9597-415A-B30C-E840ED0B04E4}" destId="{B9E2C63B-9FAC-4ADC-8DC9-DC714BD26D49}" srcOrd="0" destOrd="0" presId="urn:microsoft.com/office/officeart/2005/8/layout/orgChart1"/>
    <dgm:cxn modelId="{45A48ED7-3B40-4DA5-ABE7-59501701C8BD}" srcId="{E5B3BFA9-F93C-415D-B2B3-425DA4215775}" destId="{7EDB1C9D-AA2E-40D8-930D-026D2ADF23A0}" srcOrd="2" destOrd="0" parTransId="{FC6710F0-9597-415A-B30C-E840ED0B04E4}" sibTransId="{C04735AD-5064-4CFD-BE4D-13DA54A9FECA}"/>
    <dgm:cxn modelId="{483EA293-F084-427D-9DE1-8383F15CD1A0}" srcId="{6EC4A4B5-0941-4CC6-8A8C-A79471C74E3E}" destId="{5F5F44CA-F5DB-4200-852A-1EFC6B45204F}" srcOrd="0" destOrd="0" parTransId="{213DF957-355C-446F-8BA9-661231ABA62A}" sibTransId="{0725BAF7-F727-4A9F-9DF8-AFBA055C49ED}"/>
    <dgm:cxn modelId="{92DF5C76-4032-4BDD-8DA1-378EF2AED43B}" srcId="{C7B8102A-497A-47C1-8952-98A6D7198D46}" destId="{E382C8DA-2A8B-4E00-A226-DE9F8140E972}" srcOrd="0" destOrd="0" parTransId="{E0A525A0-6943-4176-B885-442BB54E5E26}" sibTransId="{7DE2E800-4C3B-44F7-B11F-E933F2CA1062}"/>
    <dgm:cxn modelId="{DB480060-B05C-41CB-A5C7-D776930F045F}" type="presOf" srcId="{D45BA43D-DA58-4798-BEE4-F88A35186DC0}" destId="{97C42F72-523E-4874-B94C-C002B2A7E858}" srcOrd="0" destOrd="0" presId="urn:microsoft.com/office/officeart/2005/8/layout/orgChart1"/>
    <dgm:cxn modelId="{E1A1DEE9-B6A7-4BF5-957F-CD346AEB6E12}" type="presOf" srcId="{743E0A1B-7DF8-4A50-B0ED-07CB60A90D1E}" destId="{0D341DF9-0386-4A47-9397-D64875DCAA81}" srcOrd="0" destOrd="0" presId="urn:microsoft.com/office/officeart/2005/8/layout/orgChart1"/>
    <dgm:cxn modelId="{D69753FD-C874-4B0D-94E2-85588BB56497}" type="presOf" srcId="{F6E5A46F-FF4B-4493-AF06-D0FA0A602E11}" destId="{D214EBE2-D395-4AAF-BFAB-E49C429BE9E0}" srcOrd="0" destOrd="0" presId="urn:microsoft.com/office/officeart/2005/8/layout/orgChart1"/>
    <dgm:cxn modelId="{DCC87412-C7FD-42F6-8DBA-59C0E6ECBD54}" srcId="{E5B3BFA9-F93C-415D-B2B3-425DA4215775}" destId="{F6E5A46F-FF4B-4493-AF06-D0FA0A602E11}" srcOrd="0" destOrd="0" parTransId="{10071D79-21AD-499F-98EC-C82151EADCF0}" sibTransId="{599B3D66-F6BF-4D56-900D-B69A9EEE0834}"/>
    <dgm:cxn modelId="{A9128280-D7F3-47BD-8CEC-B73B473B2295}" srcId="{7EDB1C9D-AA2E-40D8-930D-026D2ADF23A0}" destId="{633110A8-5C66-460F-956E-C3E05CC71A3F}" srcOrd="0" destOrd="0" parTransId="{95D34723-52CA-4B66-806A-042B1237061C}" sibTransId="{A869DDCA-BFEF-4497-A66B-554DF4C236B1}"/>
    <dgm:cxn modelId="{AB81ACE3-82CB-4001-BBBB-003D7C79116F}" type="presOf" srcId="{6324F391-C6D8-4CDB-BAE8-C9BEFAADAADA}" destId="{0511A630-AB66-4205-AFAD-6E1B0B756A35}" srcOrd="0" destOrd="0" presId="urn:microsoft.com/office/officeart/2005/8/layout/orgChart1"/>
    <dgm:cxn modelId="{D6DBBE44-530B-4A43-8A15-27D1727C9DA7}" type="presOf" srcId="{6B6267D6-A011-4E21-BFD4-E111046CEDD8}" destId="{944A4325-604C-43BF-880E-E7D67984506B}" srcOrd="0" destOrd="0" presId="urn:microsoft.com/office/officeart/2005/8/layout/orgChart1"/>
    <dgm:cxn modelId="{D8003CA0-C42F-459A-8A14-6EED82E2D4AC}" type="presOf" srcId="{BF7586A2-565F-44A6-8071-6ECAE4B05005}" destId="{D866FBE7-6EAF-419D-8336-305A143A0AEE}" srcOrd="0" destOrd="0" presId="urn:microsoft.com/office/officeart/2005/8/layout/orgChart1"/>
    <dgm:cxn modelId="{70114379-0BB0-4718-B5F1-9A40EFC18091}" type="presOf" srcId="{5F5F44CA-F5DB-4200-852A-1EFC6B45204F}" destId="{88D0D101-CFBB-4383-A501-1033BEAD587F}" srcOrd="1" destOrd="0" presId="urn:microsoft.com/office/officeart/2005/8/layout/orgChart1"/>
    <dgm:cxn modelId="{AA5DC62F-3E1F-4B1E-AC46-995DCA203B25}" srcId="{6EC4A4B5-0941-4CC6-8A8C-A79471C74E3E}" destId="{40C98542-7DC8-47B1-B325-D3847696C231}" srcOrd="1" destOrd="0" parTransId="{5A01CA2F-C8FC-4FCD-8E1D-84C0057AF282}" sibTransId="{9B4DA11D-C13C-4B26-8B2F-9485EC4C6DB2}"/>
    <dgm:cxn modelId="{163914CE-D026-49A9-8E37-5FD22577464E}" type="presOf" srcId="{CCEFA3BC-638E-4CA1-9384-841BE85EDFF6}" destId="{262A7596-0EBC-4AB1-9350-D6D936CB53C5}" srcOrd="0" destOrd="0" presId="urn:microsoft.com/office/officeart/2005/8/layout/orgChart1"/>
    <dgm:cxn modelId="{2B43C141-DF5D-4F87-ABE9-8E1366120F80}" type="presOf" srcId="{287234A7-A34B-4BB5-8EFE-46CD4716860E}" destId="{02406540-41AF-45CA-B595-8AA51D72555B}" srcOrd="0" destOrd="0" presId="urn:microsoft.com/office/officeart/2005/8/layout/orgChart1"/>
    <dgm:cxn modelId="{62303FD0-2A7D-4F4C-8F12-C74BC05C4A78}" type="presOf" srcId="{17D1E13A-5593-479D-9428-FD1A75A601ED}" destId="{D4DFA391-19DA-4373-8257-FE5DE86BDD67}" srcOrd="0" destOrd="0" presId="urn:microsoft.com/office/officeart/2005/8/layout/orgChart1"/>
    <dgm:cxn modelId="{A6DBD705-BBAB-4FC4-B2A3-F97A3A0B737F}" type="presOf" srcId="{E98EF88B-9032-40EA-AA4B-F10FA215F251}" destId="{895FB271-7E09-427E-99FC-D960B76B880F}" srcOrd="0" destOrd="0" presId="urn:microsoft.com/office/officeart/2005/8/layout/orgChart1"/>
    <dgm:cxn modelId="{3943D0D9-DD70-45BF-BC44-8C65296FCC6B}" type="presOf" srcId="{E5B3BFA9-F93C-415D-B2B3-425DA4215775}" destId="{933F0BE3-8C13-43FD-9613-42651EB01ABA}" srcOrd="1" destOrd="0" presId="urn:microsoft.com/office/officeart/2005/8/layout/orgChart1"/>
    <dgm:cxn modelId="{07751EB8-BDEE-478C-8450-F108473A2467}" type="presOf" srcId="{E0A525A0-6943-4176-B885-442BB54E5E26}" destId="{495EB9E5-DFC7-4406-8EEC-34125ED23073}" srcOrd="0" destOrd="0" presId="urn:microsoft.com/office/officeart/2005/8/layout/orgChart1"/>
    <dgm:cxn modelId="{5BA35DED-3B8F-40DE-82D5-28FB210EF787}" type="presOf" srcId="{C51B1FDB-38DB-4870-BE67-EC64D0AE8AB8}" destId="{CEFE448A-4971-4753-8483-800F261E5963}" srcOrd="1" destOrd="0" presId="urn:microsoft.com/office/officeart/2005/8/layout/orgChart1"/>
    <dgm:cxn modelId="{54996694-0029-447E-ADE9-8A56F11E9BEB}" srcId="{F6E5A46F-FF4B-4493-AF06-D0FA0A602E11}" destId="{CCEFA3BC-638E-4CA1-9384-841BE85EDFF6}" srcOrd="1" destOrd="0" parTransId="{17D1E13A-5593-479D-9428-FD1A75A601ED}" sibTransId="{236F11E0-A4C7-4B7D-89D0-F0F9C3D2F9B6}"/>
    <dgm:cxn modelId="{6A278D3B-F9D9-45A4-BD35-BF4EDE0723AE}" srcId="{F6E5A46F-FF4B-4493-AF06-D0FA0A602E11}" destId="{E98EF88B-9032-40EA-AA4B-F10FA215F251}" srcOrd="0" destOrd="0" parTransId="{660F5FD4-F82C-43DF-AFC5-27339B92B23C}" sibTransId="{EF82346B-0CE7-495D-AFDD-2CF06A002B6E}"/>
    <dgm:cxn modelId="{AF3BAF0C-0A82-489E-B8B6-BE570C23EF73}" type="presOf" srcId="{470FA660-D854-4394-8DDC-F27032325404}" destId="{2D09F560-FFE5-4F87-903B-28A962158BE4}" srcOrd="1" destOrd="0" presId="urn:microsoft.com/office/officeart/2005/8/layout/orgChart1"/>
    <dgm:cxn modelId="{1461C246-2C4A-43CB-8EA5-70F18F389088}" type="presOf" srcId="{95D34723-52CA-4B66-806A-042B1237061C}" destId="{AB0F497C-04BF-4F96-A423-D11FBDA596C6}" srcOrd="0" destOrd="0" presId="urn:microsoft.com/office/officeart/2005/8/layout/orgChart1"/>
    <dgm:cxn modelId="{0BA437EF-77AD-40BE-B48A-A7C08E4E4EF0}" type="presOf" srcId="{0DDBCF8B-42F6-4F50-85A7-84236F78729B}" destId="{5E62223C-3674-4853-931D-50F413A62C8E}" srcOrd="0" destOrd="0" presId="urn:microsoft.com/office/officeart/2005/8/layout/orgChart1"/>
    <dgm:cxn modelId="{83B211E8-E916-435A-BB85-14B74750C3F3}" type="presOf" srcId="{CCEFA3BC-638E-4CA1-9384-841BE85EDFF6}" destId="{45A38A70-C995-4F29-8D3E-8473F2DF9E71}" srcOrd="1" destOrd="0" presId="urn:microsoft.com/office/officeart/2005/8/layout/orgChart1"/>
    <dgm:cxn modelId="{A5896BAD-C8F4-4F0A-B1C0-FAAD6E800E72}" type="presOf" srcId="{F6E5A46F-FF4B-4493-AF06-D0FA0A602E11}" destId="{7AFBECED-8039-444D-B101-FD7594EFEEF1}" srcOrd="1" destOrd="0" presId="urn:microsoft.com/office/officeart/2005/8/layout/orgChart1"/>
    <dgm:cxn modelId="{0D811231-E083-4E73-9C36-4C016884FCE7}" type="presOf" srcId="{5A01CA2F-C8FC-4FCD-8E1D-84C0057AF282}" destId="{0D15C338-E4DE-46B5-841E-293295603769}" srcOrd="0" destOrd="0" presId="urn:microsoft.com/office/officeart/2005/8/layout/orgChart1"/>
    <dgm:cxn modelId="{DA6A2D42-4572-4657-B150-D6403FA37BD7}" type="presOf" srcId="{660F5FD4-F82C-43DF-AFC5-27339B92B23C}" destId="{1ADE1C69-10CD-41A4-84BB-38AE52A43E41}" srcOrd="0" destOrd="0" presId="urn:microsoft.com/office/officeart/2005/8/layout/orgChart1"/>
    <dgm:cxn modelId="{0801F8EF-FFB7-4E30-84DD-EB22631C4518}" srcId="{F6E5A46F-FF4B-4493-AF06-D0FA0A602E11}" destId="{DB6186DF-F81D-47D7-BAF1-C71045F2A32B}" srcOrd="2" destOrd="0" parTransId="{6324F391-C6D8-4CDB-BAE8-C9BEFAADAADA}" sibTransId="{3512CDB6-B216-4930-969D-A289ACCC44CF}"/>
    <dgm:cxn modelId="{EB0E94B3-BEA7-45C3-8683-5348EF09387F}" type="presOf" srcId="{E5B3BFA9-F93C-415D-B2B3-425DA4215775}" destId="{84B21FCC-C6B3-4AEA-8B94-E64C040F0C2A}" srcOrd="0" destOrd="0" presId="urn:microsoft.com/office/officeart/2005/8/layout/orgChart1"/>
    <dgm:cxn modelId="{169B392C-BAB5-43DA-9262-2D783759A04E}" type="presOf" srcId="{6EC4A4B5-0941-4CC6-8A8C-A79471C74E3E}" destId="{6FC8FD00-2D48-4DF7-A0EE-B5CB4AF44CC3}" srcOrd="0" destOrd="0" presId="urn:microsoft.com/office/officeart/2005/8/layout/orgChart1"/>
    <dgm:cxn modelId="{3F5E8901-2382-48EA-AE6A-784ED53C8069}" type="presOf" srcId="{7EDB1C9D-AA2E-40D8-930D-026D2ADF23A0}" destId="{CF64DB1A-3A1C-4188-A38F-8CBE02FB92EE}" srcOrd="1" destOrd="0" presId="urn:microsoft.com/office/officeart/2005/8/layout/orgChart1"/>
    <dgm:cxn modelId="{C0D771DE-C38B-41C3-9E7E-1901055B2A92}" type="presOf" srcId="{C7B8102A-497A-47C1-8952-98A6D7198D46}" destId="{EDBDF7E6-B92A-4CA6-B6B4-AA278E46D8F3}" srcOrd="0" destOrd="0" presId="urn:microsoft.com/office/officeart/2005/8/layout/orgChart1"/>
    <dgm:cxn modelId="{CABC3C25-F5FE-4271-B258-03DC5C3A3D7B}" type="presOf" srcId="{E382C8DA-2A8B-4E00-A226-DE9F8140E972}" destId="{07E47583-89D7-4776-98A4-02732E1AE55F}" srcOrd="1" destOrd="0" presId="urn:microsoft.com/office/officeart/2005/8/layout/orgChart1"/>
    <dgm:cxn modelId="{ECC4F9D5-D746-4EDE-9C8E-176309383659}" type="presOf" srcId="{7EDB1C9D-AA2E-40D8-930D-026D2ADF23A0}" destId="{84DD80A9-2D5D-4664-9029-855B7B4D146C}" srcOrd="0" destOrd="0" presId="urn:microsoft.com/office/officeart/2005/8/layout/orgChart1"/>
    <dgm:cxn modelId="{481AAB86-76BC-418C-B3EF-ADF7F3F2B107}" type="presParOf" srcId="{944A4325-604C-43BF-880E-E7D67984506B}" destId="{79384257-0A0E-41C4-82CE-2DBD69605313}" srcOrd="0" destOrd="0" presId="urn:microsoft.com/office/officeart/2005/8/layout/orgChart1"/>
    <dgm:cxn modelId="{3B52CA4D-33C1-41F8-8590-52FCEEFBF77F}" type="presParOf" srcId="{79384257-0A0E-41C4-82CE-2DBD69605313}" destId="{B275BCD2-3DAA-46D6-A619-50411B35813D}" srcOrd="0" destOrd="0" presId="urn:microsoft.com/office/officeart/2005/8/layout/orgChart1"/>
    <dgm:cxn modelId="{298C3634-1E2E-4286-8B7E-818BCD637060}" type="presParOf" srcId="{B275BCD2-3DAA-46D6-A619-50411B35813D}" destId="{84B21FCC-C6B3-4AEA-8B94-E64C040F0C2A}" srcOrd="0" destOrd="0" presId="urn:microsoft.com/office/officeart/2005/8/layout/orgChart1"/>
    <dgm:cxn modelId="{1AF9FA6F-A603-4B21-A40B-725E108E653B}" type="presParOf" srcId="{B275BCD2-3DAA-46D6-A619-50411B35813D}" destId="{933F0BE3-8C13-43FD-9613-42651EB01ABA}" srcOrd="1" destOrd="0" presId="urn:microsoft.com/office/officeart/2005/8/layout/orgChart1"/>
    <dgm:cxn modelId="{6EB9CF30-332D-40F1-B765-C6FA1108FA1B}" type="presParOf" srcId="{79384257-0A0E-41C4-82CE-2DBD69605313}" destId="{D2FC450D-102F-43C0-B70C-888480525B2E}" srcOrd="1" destOrd="0" presId="urn:microsoft.com/office/officeart/2005/8/layout/orgChart1"/>
    <dgm:cxn modelId="{17ED2043-C5F3-4EDE-9295-5A4FB4A1A41E}" type="presParOf" srcId="{D2FC450D-102F-43C0-B70C-888480525B2E}" destId="{37B30687-6689-444C-860B-29049102ACDB}" srcOrd="0" destOrd="0" presId="urn:microsoft.com/office/officeart/2005/8/layout/orgChart1"/>
    <dgm:cxn modelId="{972D7399-2847-45A4-87C2-7384816462BF}" type="presParOf" srcId="{D2FC450D-102F-43C0-B70C-888480525B2E}" destId="{23E7960E-03CF-47A9-8D23-BC754BB50321}" srcOrd="1" destOrd="0" presId="urn:microsoft.com/office/officeart/2005/8/layout/orgChart1"/>
    <dgm:cxn modelId="{E985172A-4DAA-4D34-8592-647687306EA2}" type="presParOf" srcId="{23E7960E-03CF-47A9-8D23-BC754BB50321}" destId="{1924FC54-4C0D-4E18-8B9B-B58896EB9405}" srcOrd="0" destOrd="0" presId="urn:microsoft.com/office/officeart/2005/8/layout/orgChart1"/>
    <dgm:cxn modelId="{6D80970D-B384-408C-AFC0-FEA8EA313FDB}" type="presParOf" srcId="{1924FC54-4C0D-4E18-8B9B-B58896EB9405}" destId="{D214EBE2-D395-4AAF-BFAB-E49C429BE9E0}" srcOrd="0" destOrd="0" presId="urn:microsoft.com/office/officeart/2005/8/layout/orgChart1"/>
    <dgm:cxn modelId="{5536422F-BAC5-4527-A681-91C368CE7E03}" type="presParOf" srcId="{1924FC54-4C0D-4E18-8B9B-B58896EB9405}" destId="{7AFBECED-8039-444D-B101-FD7594EFEEF1}" srcOrd="1" destOrd="0" presId="urn:microsoft.com/office/officeart/2005/8/layout/orgChart1"/>
    <dgm:cxn modelId="{5A287312-461F-4AFD-B16D-69BF4BF1E146}" type="presParOf" srcId="{23E7960E-03CF-47A9-8D23-BC754BB50321}" destId="{CA1DBCB3-23BD-42A6-84D5-0E3F1E4BF897}" srcOrd="1" destOrd="0" presId="urn:microsoft.com/office/officeart/2005/8/layout/orgChart1"/>
    <dgm:cxn modelId="{9C3B28B1-C7C1-44B1-91C1-AC42FDAC9949}" type="presParOf" srcId="{CA1DBCB3-23BD-42A6-84D5-0E3F1E4BF897}" destId="{1ADE1C69-10CD-41A4-84BB-38AE52A43E41}" srcOrd="0" destOrd="0" presId="urn:microsoft.com/office/officeart/2005/8/layout/orgChart1"/>
    <dgm:cxn modelId="{45A9DC46-485B-4648-80CA-0A89DAA12391}" type="presParOf" srcId="{CA1DBCB3-23BD-42A6-84D5-0E3F1E4BF897}" destId="{B5BF14CF-115F-438B-B91C-11ACCC3A7B37}" srcOrd="1" destOrd="0" presId="urn:microsoft.com/office/officeart/2005/8/layout/orgChart1"/>
    <dgm:cxn modelId="{53E50074-307B-4A92-BB18-2B4A2AB44886}" type="presParOf" srcId="{B5BF14CF-115F-438B-B91C-11ACCC3A7B37}" destId="{E7DC1241-89FE-488F-BFF3-0CB014D5FC70}" srcOrd="0" destOrd="0" presId="urn:microsoft.com/office/officeart/2005/8/layout/orgChart1"/>
    <dgm:cxn modelId="{BAFF7EB9-BE37-4350-ABE4-F1F0A67EE9F6}" type="presParOf" srcId="{E7DC1241-89FE-488F-BFF3-0CB014D5FC70}" destId="{895FB271-7E09-427E-99FC-D960B76B880F}" srcOrd="0" destOrd="0" presId="urn:microsoft.com/office/officeart/2005/8/layout/orgChart1"/>
    <dgm:cxn modelId="{8E4570AB-0BE8-454F-A4AD-948130659FE0}" type="presParOf" srcId="{E7DC1241-89FE-488F-BFF3-0CB014D5FC70}" destId="{B8573F4B-4B97-4679-8B4C-F1442D0A8A5A}" srcOrd="1" destOrd="0" presId="urn:microsoft.com/office/officeart/2005/8/layout/orgChart1"/>
    <dgm:cxn modelId="{7DF40663-2AA5-4750-8D40-7457E7A73541}" type="presParOf" srcId="{B5BF14CF-115F-438B-B91C-11ACCC3A7B37}" destId="{2F9179CE-931D-4E7D-A097-CA4004E56DE9}" srcOrd="1" destOrd="0" presId="urn:microsoft.com/office/officeart/2005/8/layout/orgChart1"/>
    <dgm:cxn modelId="{F219F023-AF8C-4CF7-A657-E014A16D8958}" type="presParOf" srcId="{B5BF14CF-115F-438B-B91C-11ACCC3A7B37}" destId="{F5FFA518-4200-4BCF-BB2E-AB87AF97E0E4}" srcOrd="2" destOrd="0" presId="urn:microsoft.com/office/officeart/2005/8/layout/orgChart1"/>
    <dgm:cxn modelId="{26BE9121-FCFA-4F74-8532-0E6966FF7C8D}" type="presParOf" srcId="{CA1DBCB3-23BD-42A6-84D5-0E3F1E4BF897}" destId="{D4DFA391-19DA-4373-8257-FE5DE86BDD67}" srcOrd="2" destOrd="0" presId="urn:microsoft.com/office/officeart/2005/8/layout/orgChart1"/>
    <dgm:cxn modelId="{EAF5A6D9-A7BB-433B-98DD-32EF0DC801C2}" type="presParOf" srcId="{CA1DBCB3-23BD-42A6-84D5-0E3F1E4BF897}" destId="{E22A1340-417A-4416-A81D-AD9F61ACB863}" srcOrd="3" destOrd="0" presId="urn:microsoft.com/office/officeart/2005/8/layout/orgChart1"/>
    <dgm:cxn modelId="{31B0DB37-509F-44E5-8006-AFDC8B7C2F5E}" type="presParOf" srcId="{E22A1340-417A-4416-A81D-AD9F61ACB863}" destId="{D5EEDAC6-24B4-4F59-886A-CB07B4F0C473}" srcOrd="0" destOrd="0" presId="urn:microsoft.com/office/officeart/2005/8/layout/orgChart1"/>
    <dgm:cxn modelId="{5D3543ED-725B-4D80-894B-071745244CBD}" type="presParOf" srcId="{D5EEDAC6-24B4-4F59-886A-CB07B4F0C473}" destId="{262A7596-0EBC-4AB1-9350-D6D936CB53C5}" srcOrd="0" destOrd="0" presId="urn:microsoft.com/office/officeart/2005/8/layout/orgChart1"/>
    <dgm:cxn modelId="{BA750CBA-BF30-4A3F-A41E-378DB480E63C}" type="presParOf" srcId="{D5EEDAC6-24B4-4F59-886A-CB07B4F0C473}" destId="{45A38A70-C995-4F29-8D3E-8473F2DF9E71}" srcOrd="1" destOrd="0" presId="urn:microsoft.com/office/officeart/2005/8/layout/orgChart1"/>
    <dgm:cxn modelId="{62E90D39-C199-4904-821C-D6A87F5B8420}" type="presParOf" srcId="{E22A1340-417A-4416-A81D-AD9F61ACB863}" destId="{332DC545-BE51-45D1-8CD2-A6B3B67F939C}" srcOrd="1" destOrd="0" presId="urn:microsoft.com/office/officeart/2005/8/layout/orgChart1"/>
    <dgm:cxn modelId="{9ED18697-9991-421C-A79B-C372FF5558DD}" type="presParOf" srcId="{E22A1340-417A-4416-A81D-AD9F61ACB863}" destId="{B9596928-B4D6-4FF5-835B-BEA080DB5D53}" srcOrd="2" destOrd="0" presId="urn:microsoft.com/office/officeart/2005/8/layout/orgChart1"/>
    <dgm:cxn modelId="{90EA5325-FBF9-4945-8E17-75FC12980702}" type="presParOf" srcId="{CA1DBCB3-23BD-42A6-84D5-0E3F1E4BF897}" destId="{0511A630-AB66-4205-AFAD-6E1B0B756A35}" srcOrd="4" destOrd="0" presId="urn:microsoft.com/office/officeart/2005/8/layout/orgChart1"/>
    <dgm:cxn modelId="{54CDB6E0-4DF7-4520-8043-E504471A68BE}" type="presParOf" srcId="{CA1DBCB3-23BD-42A6-84D5-0E3F1E4BF897}" destId="{6D86D89B-5962-4347-9F53-AAB0ACB787E8}" srcOrd="5" destOrd="0" presId="urn:microsoft.com/office/officeart/2005/8/layout/orgChart1"/>
    <dgm:cxn modelId="{22D2A2DC-454C-4DCA-87CB-9AED80608183}" type="presParOf" srcId="{6D86D89B-5962-4347-9F53-AAB0ACB787E8}" destId="{5D6C63E9-BBF3-439C-8302-781AC1823712}" srcOrd="0" destOrd="0" presId="urn:microsoft.com/office/officeart/2005/8/layout/orgChart1"/>
    <dgm:cxn modelId="{91904EE4-A28A-4EF8-BD9A-FDB4248119A8}" type="presParOf" srcId="{5D6C63E9-BBF3-439C-8302-781AC1823712}" destId="{7CC77FAA-7986-479E-8765-4DB28E691754}" srcOrd="0" destOrd="0" presId="urn:microsoft.com/office/officeart/2005/8/layout/orgChart1"/>
    <dgm:cxn modelId="{96D8A30D-28B0-4BE6-B51F-9F57DC97C14A}" type="presParOf" srcId="{5D6C63E9-BBF3-439C-8302-781AC1823712}" destId="{41FC217E-9E87-4271-865A-3DAA8D720661}" srcOrd="1" destOrd="0" presId="urn:microsoft.com/office/officeart/2005/8/layout/orgChart1"/>
    <dgm:cxn modelId="{AD994F34-EF23-4D01-9BB2-961CF6026FEE}" type="presParOf" srcId="{6D86D89B-5962-4347-9F53-AAB0ACB787E8}" destId="{971D5836-1FF8-4F22-A5E4-B03871171A7B}" srcOrd="1" destOrd="0" presId="urn:microsoft.com/office/officeart/2005/8/layout/orgChart1"/>
    <dgm:cxn modelId="{AC6C6679-5AF6-49F9-ADBC-DB51E6601A36}" type="presParOf" srcId="{6D86D89B-5962-4347-9F53-AAB0ACB787E8}" destId="{1E32C0BB-E498-42D5-BC15-2A18E0A8053A}" srcOrd="2" destOrd="0" presId="urn:microsoft.com/office/officeart/2005/8/layout/orgChart1"/>
    <dgm:cxn modelId="{3A499036-43AC-4516-9321-55BF584E2AE0}" type="presParOf" srcId="{23E7960E-03CF-47A9-8D23-BC754BB50321}" destId="{DE8DB6EB-F546-4FC2-92BB-52430B526DDC}" srcOrd="2" destOrd="0" presId="urn:microsoft.com/office/officeart/2005/8/layout/orgChart1"/>
    <dgm:cxn modelId="{8A26ACC2-FB1A-4CAB-A535-CDF524495F9A}" type="presParOf" srcId="{D2FC450D-102F-43C0-B70C-888480525B2E}" destId="{5E62223C-3674-4853-931D-50F413A62C8E}" srcOrd="2" destOrd="0" presId="urn:microsoft.com/office/officeart/2005/8/layout/orgChart1"/>
    <dgm:cxn modelId="{C18A8CD2-5EFA-460C-B406-D348B2408C7F}" type="presParOf" srcId="{D2FC450D-102F-43C0-B70C-888480525B2E}" destId="{995FCA37-6926-41BA-B880-FE4A6E4BAB88}" srcOrd="3" destOrd="0" presId="urn:microsoft.com/office/officeart/2005/8/layout/orgChart1"/>
    <dgm:cxn modelId="{17325397-676A-44A4-A095-D792CDFA49EE}" type="presParOf" srcId="{995FCA37-6926-41BA-B880-FE4A6E4BAB88}" destId="{4971A1C6-7FC2-48A6-B6CA-A7BE0A0C74EB}" srcOrd="0" destOrd="0" presId="urn:microsoft.com/office/officeart/2005/8/layout/orgChart1"/>
    <dgm:cxn modelId="{3DBCE069-AE3C-4E69-89D5-2B77497B2B20}" type="presParOf" srcId="{4971A1C6-7FC2-48A6-B6CA-A7BE0A0C74EB}" destId="{6FC8FD00-2D48-4DF7-A0EE-B5CB4AF44CC3}" srcOrd="0" destOrd="0" presId="urn:microsoft.com/office/officeart/2005/8/layout/orgChart1"/>
    <dgm:cxn modelId="{3D3BE976-D37E-4D8E-96C3-0FD2C04C4DC0}" type="presParOf" srcId="{4971A1C6-7FC2-48A6-B6CA-A7BE0A0C74EB}" destId="{9D03D6BA-23C8-4EEF-9F02-956F89F2C662}" srcOrd="1" destOrd="0" presId="urn:microsoft.com/office/officeart/2005/8/layout/orgChart1"/>
    <dgm:cxn modelId="{62EE8A10-DA7F-496A-A08C-38C4BC3818CE}" type="presParOf" srcId="{995FCA37-6926-41BA-B880-FE4A6E4BAB88}" destId="{702E8BB6-A16E-432C-9E0B-98E8FAE504D1}" srcOrd="1" destOrd="0" presId="urn:microsoft.com/office/officeart/2005/8/layout/orgChart1"/>
    <dgm:cxn modelId="{002CA477-2E39-4D2B-A3E8-3CF9BBF92926}" type="presParOf" srcId="{702E8BB6-A16E-432C-9E0B-98E8FAE504D1}" destId="{6B95EE6D-B61E-4057-970C-F935C36E4BED}" srcOrd="0" destOrd="0" presId="urn:microsoft.com/office/officeart/2005/8/layout/orgChart1"/>
    <dgm:cxn modelId="{6CA1270F-1A19-4CCF-B189-AC8ACD6A82B0}" type="presParOf" srcId="{702E8BB6-A16E-432C-9E0B-98E8FAE504D1}" destId="{A3A1388C-0723-49D6-8D76-CC81390711D3}" srcOrd="1" destOrd="0" presId="urn:microsoft.com/office/officeart/2005/8/layout/orgChart1"/>
    <dgm:cxn modelId="{D84D0ED0-D3DC-4F75-8C44-CCCD60690854}" type="presParOf" srcId="{A3A1388C-0723-49D6-8D76-CC81390711D3}" destId="{308FC836-FBD1-43AF-8656-79A509E3C64F}" srcOrd="0" destOrd="0" presId="urn:microsoft.com/office/officeart/2005/8/layout/orgChart1"/>
    <dgm:cxn modelId="{F05CE3E8-50F9-4571-BD51-3A3F6B001242}" type="presParOf" srcId="{308FC836-FBD1-43AF-8656-79A509E3C64F}" destId="{0900A857-0ADF-4D32-9EB1-361255359BFE}" srcOrd="0" destOrd="0" presId="urn:microsoft.com/office/officeart/2005/8/layout/orgChart1"/>
    <dgm:cxn modelId="{E716EA0E-FE73-45AC-A41D-3D277AE720A5}" type="presParOf" srcId="{308FC836-FBD1-43AF-8656-79A509E3C64F}" destId="{88D0D101-CFBB-4383-A501-1033BEAD587F}" srcOrd="1" destOrd="0" presId="urn:microsoft.com/office/officeart/2005/8/layout/orgChart1"/>
    <dgm:cxn modelId="{46FD735F-ACFE-449F-A4AF-D15AE394AFCE}" type="presParOf" srcId="{A3A1388C-0723-49D6-8D76-CC81390711D3}" destId="{56FB5477-F9C8-45E0-940A-F3566F6C39F8}" srcOrd="1" destOrd="0" presId="urn:microsoft.com/office/officeart/2005/8/layout/orgChart1"/>
    <dgm:cxn modelId="{DE677F44-98E4-4D50-899C-59F091D0AC3D}" type="presParOf" srcId="{A3A1388C-0723-49D6-8D76-CC81390711D3}" destId="{1A2ECA27-484B-468A-8BB3-E7D1211446E4}" srcOrd="2" destOrd="0" presId="urn:microsoft.com/office/officeart/2005/8/layout/orgChart1"/>
    <dgm:cxn modelId="{5CE93082-D618-4FD3-ADCD-59196C5F9535}" type="presParOf" srcId="{702E8BB6-A16E-432C-9E0B-98E8FAE504D1}" destId="{0D15C338-E4DE-46B5-841E-293295603769}" srcOrd="2" destOrd="0" presId="urn:microsoft.com/office/officeart/2005/8/layout/orgChart1"/>
    <dgm:cxn modelId="{45E55BD9-D384-4616-A0CB-B10208A07FB5}" type="presParOf" srcId="{702E8BB6-A16E-432C-9E0B-98E8FAE504D1}" destId="{A769B393-1D91-43AE-8018-C50330EDF1EC}" srcOrd="3" destOrd="0" presId="urn:microsoft.com/office/officeart/2005/8/layout/orgChart1"/>
    <dgm:cxn modelId="{03F01BB8-11E3-4BD3-A4C7-C48BD33B339C}" type="presParOf" srcId="{A769B393-1D91-43AE-8018-C50330EDF1EC}" destId="{3A77A5EA-493E-4018-9898-C9F2761B83D9}" srcOrd="0" destOrd="0" presId="urn:microsoft.com/office/officeart/2005/8/layout/orgChart1"/>
    <dgm:cxn modelId="{C72A6E49-C3EE-4C04-A0DE-0CE94D38B589}" type="presParOf" srcId="{3A77A5EA-493E-4018-9898-C9F2761B83D9}" destId="{105C790C-3880-420B-9EF4-FB5C9D26572A}" srcOrd="0" destOrd="0" presId="urn:microsoft.com/office/officeart/2005/8/layout/orgChart1"/>
    <dgm:cxn modelId="{B8CD9CB7-8D9A-409B-A1EE-135D23FF2D6E}" type="presParOf" srcId="{3A77A5EA-493E-4018-9898-C9F2761B83D9}" destId="{2965A97E-A6FC-48B4-902A-3A4F16C605B3}" srcOrd="1" destOrd="0" presId="urn:microsoft.com/office/officeart/2005/8/layout/orgChart1"/>
    <dgm:cxn modelId="{1C9496BD-D718-4960-886F-53EC5B644B97}" type="presParOf" srcId="{A769B393-1D91-43AE-8018-C50330EDF1EC}" destId="{AE307B74-5B35-4F56-B76A-D532B24B7326}" srcOrd="1" destOrd="0" presId="urn:microsoft.com/office/officeart/2005/8/layout/orgChart1"/>
    <dgm:cxn modelId="{EB2F0609-9587-4830-A653-3B87CBA856EB}" type="presParOf" srcId="{A769B393-1D91-43AE-8018-C50330EDF1EC}" destId="{E6503866-A11E-4338-9201-7EC290F0952E}" srcOrd="2" destOrd="0" presId="urn:microsoft.com/office/officeart/2005/8/layout/orgChart1"/>
    <dgm:cxn modelId="{4147E08C-6E7E-41F0-B1BD-41BC928033D1}" type="presParOf" srcId="{702E8BB6-A16E-432C-9E0B-98E8FAE504D1}" destId="{02406540-41AF-45CA-B595-8AA51D72555B}" srcOrd="4" destOrd="0" presId="urn:microsoft.com/office/officeart/2005/8/layout/orgChart1"/>
    <dgm:cxn modelId="{23EE620C-B76E-451A-9A4E-753B2190B0EC}" type="presParOf" srcId="{702E8BB6-A16E-432C-9E0B-98E8FAE504D1}" destId="{B224451E-72A7-40E3-8B75-1590B06A522D}" srcOrd="5" destOrd="0" presId="urn:microsoft.com/office/officeart/2005/8/layout/orgChart1"/>
    <dgm:cxn modelId="{40CBC5A1-CFA6-4243-8FB3-34E31722D1B0}" type="presParOf" srcId="{B224451E-72A7-40E3-8B75-1590B06A522D}" destId="{841D65E4-F2D4-4076-8CB7-2785906EE7F9}" srcOrd="0" destOrd="0" presId="urn:microsoft.com/office/officeart/2005/8/layout/orgChart1"/>
    <dgm:cxn modelId="{BEB086A8-21D1-4E99-854A-6748A3551609}" type="presParOf" srcId="{841D65E4-F2D4-4076-8CB7-2785906EE7F9}" destId="{01E0A67F-BFD0-4D5E-9324-786D2FE7E81D}" srcOrd="0" destOrd="0" presId="urn:microsoft.com/office/officeart/2005/8/layout/orgChart1"/>
    <dgm:cxn modelId="{BD5C7D30-155D-4A55-A9F1-F2C4201E358D}" type="presParOf" srcId="{841D65E4-F2D4-4076-8CB7-2785906EE7F9}" destId="{2D09F560-FFE5-4F87-903B-28A962158BE4}" srcOrd="1" destOrd="0" presId="urn:microsoft.com/office/officeart/2005/8/layout/orgChart1"/>
    <dgm:cxn modelId="{A218C9E5-CABE-47A7-88F8-3143B752ACE9}" type="presParOf" srcId="{B224451E-72A7-40E3-8B75-1590B06A522D}" destId="{39629E7B-B658-44B9-97F8-A44249640F35}" srcOrd="1" destOrd="0" presId="urn:microsoft.com/office/officeart/2005/8/layout/orgChart1"/>
    <dgm:cxn modelId="{BF767557-402E-4AC8-A3A4-AAA071739176}" type="presParOf" srcId="{B224451E-72A7-40E3-8B75-1590B06A522D}" destId="{B3C70773-8D4C-4459-94D3-27A7E15A8095}" srcOrd="2" destOrd="0" presId="urn:microsoft.com/office/officeart/2005/8/layout/orgChart1"/>
    <dgm:cxn modelId="{ADE0068E-D09A-46A5-B25C-9976A0BB8C65}" type="presParOf" srcId="{995FCA37-6926-41BA-B880-FE4A6E4BAB88}" destId="{BA0C7237-BE9C-4917-9FDA-297AA3A42EB8}" srcOrd="2" destOrd="0" presId="urn:microsoft.com/office/officeart/2005/8/layout/orgChart1"/>
    <dgm:cxn modelId="{D560558C-0884-4948-9D97-283F5E6DB93F}" type="presParOf" srcId="{D2FC450D-102F-43C0-B70C-888480525B2E}" destId="{B9E2C63B-9FAC-4ADC-8DC9-DC714BD26D49}" srcOrd="4" destOrd="0" presId="urn:microsoft.com/office/officeart/2005/8/layout/orgChart1"/>
    <dgm:cxn modelId="{879D95A6-1D92-45C1-BA2C-099D367E9559}" type="presParOf" srcId="{D2FC450D-102F-43C0-B70C-888480525B2E}" destId="{094E77AF-DD09-4F0B-8558-4532F7538D94}" srcOrd="5" destOrd="0" presId="urn:microsoft.com/office/officeart/2005/8/layout/orgChart1"/>
    <dgm:cxn modelId="{01BE5229-EAB6-4AA2-9395-0C61132C3FA7}" type="presParOf" srcId="{094E77AF-DD09-4F0B-8558-4532F7538D94}" destId="{63803576-19AB-4735-9D2E-D76E5800C65D}" srcOrd="0" destOrd="0" presId="urn:microsoft.com/office/officeart/2005/8/layout/orgChart1"/>
    <dgm:cxn modelId="{783EA08F-1632-4538-A5D4-609D4F50EE57}" type="presParOf" srcId="{63803576-19AB-4735-9D2E-D76E5800C65D}" destId="{84DD80A9-2D5D-4664-9029-855B7B4D146C}" srcOrd="0" destOrd="0" presId="urn:microsoft.com/office/officeart/2005/8/layout/orgChart1"/>
    <dgm:cxn modelId="{3F587B40-9D1B-49F9-B378-3EFCBD1AB7B0}" type="presParOf" srcId="{63803576-19AB-4735-9D2E-D76E5800C65D}" destId="{CF64DB1A-3A1C-4188-A38F-8CBE02FB92EE}" srcOrd="1" destOrd="0" presId="urn:microsoft.com/office/officeart/2005/8/layout/orgChart1"/>
    <dgm:cxn modelId="{DB74828C-2A6C-49FF-A569-724126088446}" type="presParOf" srcId="{094E77AF-DD09-4F0B-8558-4532F7538D94}" destId="{AA72E2D3-FE51-4C4E-9086-8A3EE8E2CAE2}" srcOrd="1" destOrd="0" presId="urn:microsoft.com/office/officeart/2005/8/layout/orgChart1"/>
    <dgm:cxn modelId="{C573A518-D479-4BDC-993A-268047432C2B}" type="presParOf" srcId="{AA72E2D3-FE51-4C4E-9086-8A3EE8E2CAE2}" destId="{AB0F497C-04BF-4F96-A423-D11FBDA596C6}" srcOrd="0" destOrd="0" presId="urn:microsoft.com/office/officeart/2005/8/layout/orgChart1"/>
    <dgm:cxn modelId="{9E986B48-33F2-4E3B-B9A7-F9B3C4801274}" type="presParOf" srcId="{AA72E2D3-FE51-4C4E-9086-8A3EE8E2CAE2}" destId="{85CCFF28-2C36-4184-AB78-4E228A535B0D}" srcOrd="1" destOrd="0" presId="urn:microsoft.com/office/officeart/2005/8/layout/orgChart1"/>
    <dgm:cxn modelId="{DE9F8552-5F79-4B93-A0CC-5F5DEBD2C517}" type="presParOf" srcId="{85CCFF28-2C36-4184-AB78-4E228A535B0D}" destId="{2852D044-9709-491B-8CC6-AC665456610C}" srcOrd="0" destOrd="0" presId="urn:microsoft.com/office/officeart/2005/8/layout/orgChart1"/>
    <dgm:cxn modelId="{4FA471D7-C218-49FB-85E3-EEE4504483F0}" type="presParOf" srcId="{2852D044-9709-491B-8CC6-AC665456610C}" destId="{F2B422C1-1A01-45B0-9F82-C151A0C9CAAC}" srcOrd="0" destOrd="0" presId="urn:microsoft.com/office/officeart/2005/8/layout/orgChart1"/>
    <dgm:cxn modelId="{490C0176-6CCD-450A-980A-B76AA7C20A98}" type="presParOf" srcId="{2852D044-9709-491B-8CC6-AC665456610C}" destId="{BC4D8712-C509-4969-B30D-AD2304DC6BDC}" srcOrd="1" destOrd="0" presId="urn:microsoft.com/office/officeart/2005/8/layout/orgChart1"/>
    <dgm:cxn modelId="{D59924FB-91C7-4B2D-946B-EB5016F375AC}" type="presParOf" srcId="{85CCFF28-2C36-4184-AB78-4E228A535B0D}" destId="{A4CF36DC-199A-45A3-9146-313BC29E2AD5}" srcOrd="1" destOrd="0" presId="urn:microsoft.com/office/officeart/2005/8/layout/orgChart1"/>
    <dgm:cxn modelId="{A5C87E8C-981B-4DA4-BEA0-B44C96E67C49}" type="presParOf" srcId="{85CCFF28-2C36-4184-AB78-4E228A535B0D}" destId="{10CF058E-458A-47B4-879E-C3D3F2872EFA}" srcOrd="2" destOrd="0" presId="urn:microsoft.com/office/officeart/2005/8/layout/orgChart1"/>
    <dgm:cxn modelId="{32C3261F-C56A-4896-9620-D5AA5B150029}" type="presParOf" srcId="{AA72E2D3-FE51-4C4E-9086-8A3EE8E2CAE2}" destId="{BB3C2E40-63E7-429D-A933-1AB2CB3FF1CC}" srcOrd="2" destOrd="0" presId="urn:microsoft.com/office/officeart/2005/8/layout/orgChart1"/>
    <dgm:cxn modelId="{E16E7AA7-28F3-42BD-A343-934A85A70FC4}" type="presParOf" srcId="{AA72E2D3-FE51-4C4E-9086-8A3EE8E2CAE2}" destId="{20C8B68C-5B9C-44FD-A046-F34415B9AAC9}" srcOrd="3" destOrd="0" presId="urn:microsoft.com/office/officeart/2005/8/layout/orgChart1"/>
    <dgm:cxn modelId="{8334A119-F871-4EE1-B33A-37A38BC27B40}" type="presParOf" srcId="{20C8B68C-5B9C-44FD-A046-F34415B9AAC9}" destId="{F9573307-1A9A-4822-B32D-4BE03C26C9C4}" srcOrd="0" destOrd="0" presId="urn:microsoft.com/office/officeart/2005/8/layout/orgChart1"/>
    <dgm:cxn modelId="{0B871D2A-3313-467A-8C90-81755BDBCAAE}" type="presParOf" srcId="{F9573307-1A9A-4822-B32D-4BE03C26C9C4}" destId="{35929532-FCFF-4954-8A02-36CB34444814}" srcOrd="0" destOrd="0" presId="urn:microsoft.com/office/officeart/2005/8/layout/orgChart1"/>
    <dgm:cxn modelId="{1A96F0A7-A576-4FE1-8818-BB6EC2A0B528}" type="presParOf" srcId="{F9573307-1A9A-4822-B32D-4BE03C26C9C4}" destId="{CEFE448A-4971-4753-8483-800F261E5963}" srcOrd="1" destOrd="0" presId="urn:microsoft.com/office/officeart/2005/8/layout/orgChart1"/>
    <dgm:cxn modelId="{D7BA8387-FCCF-492D-9BF1-C4DFB9211941}" type="presParOf" srcId="{20C8B68C-5B9C-44FD-A046-F34415B9AAC9}" destId="{A2B64155-E2B4-4A2F-BDDB-09F434858305}" srcOrd="1" destOrd="0" presId="urn:microsoft.com/office/officeart/2005/8/layout/orgChart1"/>
    <dgm:cxn modelId="{1E658A82-DF67-4787-B858-1D34B5EF957C}" type="presParOf" srcId="{20C8B68C-5B9C-44FD-A046-F34415B9AAC9}" destId="{DB89A359-090D-4C7C-8C55-012BB92EDBA9}" srcOrd="2" destOrd="0" presId="urn:microsoft.com/office/officeart/2005/8/layout/orgChart1"/>
    <dgm:cxn modelId="{7AAED177-D09E-40F9-8C37-525B4B4DE5A8}" type="presParOf" srcId="{094E77AF-DD09-4F0B-8558-4532F7538D94}" destId="{1D28B979-ABC7-4DD2-8820-1821186FDE57}" srcOrd="2" destOrd="0" presId="urn:microsoft.com/office/officeart/2005/8/layout/orgChart1"/>
    <dgm:cxn modelId="{9263CD99-7157-4A47-B1A6-D21AB2D5CA79}" type="presParOf" srcId="{D2FC450D-102F-43C0-B70C-888480525B2E}" destId="{35F1F1F9-F416-487D-8C1D-1E559E7639E0}" srcOrd="6" destOrd="0" presId="urn:microsoft.com/office/officeart/2005/8/layout/orgChart1"/>
    <dgm:cxn modelId="{6DB308AB-5B78-422C-8AA5-A607DAEE2AD2}" type="presParOf" srcId="{D2FC450D-102F-43C0-B70C-888480525B2E}" destId="{6F64A0E4-AD3F-4D98-87ED-07EC5379055E}" srcOrd="7" destOrd="0" presId="urn:microsoft.com/office/officeart/2005/8/layout/orgChart1"/>
    <dgm:cxn modelId="{7B3A4792-6918-410D-A15F-8EAF56FE468A}" type="presParOf" srcId="{6F64A0E4-AD3F-4D98-87ED-07EC5379055E}" destId="{FE08419B-5D6C-4D87-AF53-32B2CF26F351}" srcOrd="0" destOrd="0" presId="urn:microsoft.com/office/officeart/2005/8/layout/orgChart1"/>
    <dgm:cxn modelId="{BDF3D8F0-8EFA-45C4-A47E-E53FBD70C97B}" type="presParOf" srcId="{FE08419B-5D6C-4D87-AF53-32B2CF26F351}" destId="{EDBDF7E6-B92A-4CA6-B6B4-AA278E46D8F3}" srcOrd="0" destOrd="0" presId="urn:microsoft.com/office/officeart/2005/8/layout/orgChart1"/>
    <dgm:cxn modelId="{68634379-B3D4-49E2-8CD6-41F72D89FD02}" type="presParOf" srcId="{FE08419B-5D6C-4D87-AF53-32B2CF26F351}" destId="{D1EC1CF5-2CD7-4DE1-B714-CCC941D94437}" srcOrd="1" destOrd="0" presId="urn:microsoft.com/office/officeart/2005/8/layout/orgChart1"/>
    <dgm:cxn modelId="{3C3D78AF-9F7B-4815-9B74-61ACBE8A9201}" type="presParOf" srcId="{6F64A0E4-AD3F-4D98-87ED-07EC5379055E}" destId="{6B2CEAD9-90EA-4E12-84C9-A16612DDF748}" srcOrd="1" destOrd="0" presId="urn:microsoft.com/office/officeart/2005/8/layout/orgChart1"/>
    <dgm:cxn modelId="{78EF0850-4AFD-4950-8469-9A072A7638E3}" type="presParOf" srcId="{6B2CEAD9-90EA-4E12-84C9-A16612DDF748}" destId="{495EB9E5-DFC7-4406-8EEC-34125ED23073}" srcOrd="0" destOrd="0" presId="urn:microsoft.com/office/officeart/2005/8/layout/orgChart1"/>
    <dgm:cxn modelId="{40C6C3DA-A2C0-4FD8-AE64-03CCF6B829D8}" type="presParOf" srcId="{6B2CEAD9-90EA-4E12-84C9-A16612DDF748}" destId="{317BFF2E-030E-4BD4-8EC6-CFC0F5234B16}" srcOrd="1" destOrd="0" presId="urn:microsoft.com/office/officeart/2005/8/layout/orgChart1"/>
    <dgm:cxn modelId="{978F98B6-5FFB-46C7-AB75-629EEB9A129C}" type="presParOf" srcId="{317BFF2E-030E-4BD4-8EC6-CFC0F5234B16}" destId="{55706523-7402-4009-B954-9D21F052C0F2}" srcOrd="0" destOrd="0" presId="urn:microsoft.com/office/officeart/2005/8/layout/orgChart1"/>
    <dgm:cxn modelId="{6C6BB695-5097-4516-85BA-238D3935672D}" type="presParOf" srcId="{55706523-7402-4009-B954-9D21F052C0F2}" destId="{BAB29F14-49D5-474A-9728-53773E691414}" srcOrd="0" destOrd="0" presId="urn:microsoft.com/office/officeart/2005/8/layout/orgChart1"/>
    <dgm:cxn modelId="{B38536E3-0C3D-400A-AD0D-9294A7DC974B}" type="presParOf" srcId="{55706523-7402-4009-B954-9D21F052C0F2}" destId="{07E47583-89D7-4776-98A4-02732E1AE55F}" srcOrd="1" destOrd="0" presId="urn:microsoft.com/office/officeart/2005/8/layout/orgChart1"/>
    <dgm:cxn modelId="{0BED61F7-BDAD-4655-A338-86487AF83CB8}" type="presParOf" srcId="{317BFF2E-030E-4BD4-8EC6-CFC0F5234B16}" destId="{20190ACD-4BF0-435D-B43B-448D4993C5C5}" srcOrd="1" destOrd="0" presId="urn:microsoft.com/office/officeart/2005/8/layout/orgChart1"/>
    <dgm:cxn modelId="{EB3E19D8-013A-4AC5-8E2E-2450C3DB3D43}" type="presParOf" srcId="{317BFF2E-030E-4BD4-8EC6-CFC0F5234B16}" destId="{E1BCCC93-DA5B-4C33-B4B8-B84C1CC6C78E}" srcOrd="2" destOrd="0" presId="urn:microsoft.com/office/officeart/2005/8/layout/orgChart1"/>
    <dgm:cxn modelId="{618BDBA7-DF85-4CAF-8E12-0F6034D18DDF}" type="presParOf" srcId="{6B2CEAD9-90EA-4E12-84C9-A16612DDF748}" destId="{49AC9E13-7366-4C63-A288-228C72C18BB2}" srcOrd="2" destOrd="0" presId="urn:microsoft.com/office/officeart/2005/8/layout/orgChart1"/>
    <dgm:cxn modelId="{9531FD6D-A429-41D1-9B6D-E6582765993E}" type="presParOf" srcId="{6B2CEAD9-90EA-4E12-84C9-A16612DDF748}" destId="{B13D2F0F-6EEB-414E-AA28-EF3BD2639FE3}" srcOrd="3" destOrd="0" presId="urn:microsoft.com/office/officeart/2005/8/layout/orgChart1"/>
    <dgm:cxn modelId="{D81871F7-DB0A-4496-9CA9-DA33252A0774}" type="presParOf" srcId="{B13D2F0F-6EEB-414E-AA28-EF3BD2639FE3}" destId="{5BEFFA46-FDD6-4E92-8119-28A33C0BE6E2}" srcOrd="0" destOrd="0" presId="urn:microsoft.com/office/officeart/2005/8/layout/orgChart1"/>
    <dgm:cxn modelId="{54C65E8D-4677-4D99-AF22-C2824C6A330B}" type="presParOf" srcId="{5BEFFA46-FDD6-4E92-8119-28A33C0BE6E2}" destId="{97C42F72-523E-4874-B94C-C002B2A7E858}" srcOrd="0" destOrd="0" presId="urn:microsoft.com/office/officeart/2005/8/layout/orgChart1"/>
    <dgm:cxn modelId="{9F98B49B-D937-4188-B099-5EC11F660AB4}" type="presParOf" srcId="{5BEFFA46-FDD6-4E92-8119-28A33C0BE6E2}" destId="{366A0901-47E2-485E-A1F7-ED59A0FCA530}" srcOrd="1" destOrd="0" presId="urn:microsoft.com/office/officeart/2005/8/layout/orgChart1"/>
    <dgm:cxn modelId="{4330E785-315D-477B-9BB9-FD081B70B9F1}" type="presParOf" srcId="{B13D2F0F-6EEB-414E-AA28-EF3BD2639FE3}" destId="{5DD38054-1924-490A-8792-E2E668A3BD7B}" srcOrd="1" destOrd="0" presId="urn:microsoft.com/office/officeart/2005/8/layout/orgChart1"/>
    <dgm:cxn modelId="{5F593A8C-84AD-4FF8-8B9A-D5A5C906AC1D}" type="presParOf" srcId="{B13D2F0F-6EEB-414E-AA28-EF3BD2639FE3}" destId="{2605DD60-7F7E-43DA-954C-B0A317E84729}" srcOrd="2" destOrd="0" presId="urn:microsoft.com/office/officeart/2005/8/layout/orgChart1"/>
    <dgm:cxn modelId="{01655766-A984-4D58-A336-F797D114AC0D}" type="presParOf" srcId="{6B2CEAD9-90EA-4E12-84C9-A16612DDF748}" destId="{D866FBE7-6EAF-419D-8336-305A143A0AEE}" srcOrd="4" destOrd="0" presId="urn:microsoft.com/office/officeart/2005/8/layout/orgChart1"/>
    <dgm:cxn modelId="{95D001AD-4E0F-4D40-9D8A-E700FC59142A}" type="presParOf" srcId="{6B2CEAD9-90EA-4E12-84C9-A16612DDF748}" destId="{B41256AB-142A-412C-BC2C-D6EAA4AF2866}" srcOrd="5" destOrd="0" presId="urn:microsoft.com/office/officeart/2005/8/layout/orgChart1"/>
    <dgm:cxn modelId="{9DB84436-4C89-4755-BC1D-72E2D07F5473}" type="presParOf" srcId="{B41256AB-142A-412C-BC2C-D6EAA4AF2866}" destId="{3499EF92-BB2B-437A-906F-D945E2392CF0}" srcOrd="0" destOrd="0" presId="urn:microsoft.com/office/officeart/2005/8/layout/orgChart1"/>
    <dgm:cxn modelId="{134421D5-9A9B-4F3B-BBCC-16449649E374}" type="presParOf" srcId="{3499EF92-BB2B-437A-906F-D945E2392CF0}" destId="{0D341DF9-0386-4A47-9397-D64875DCAA81}" srcOrd="0" destOrd="0" presId="urn:microsoft.com/office/officeart/2005/8/layout/orgChart1"/>
    <dgm:cxn modelId="{A91B2134-8C8E-4EC0-A71A-0C91317DD241}" type="presParOf" srcId="{3499EF92-BB2B-437A-906F-D945E2392CF0}" destId="{9C462F84-75E9-4169-A98C-50B7AC1CC8B5}" srcOrd="1" destOrd="0" presId="urn:microsoft.com/office/officeart/2005/8/layout/orgChart1"/>
    <dgm:cxn modelId="{04F137D6-A0F9-48CD-B71B-FF44EC21DA75}" type="presParOf" srcId="{B41256AB-142A-412C-BC2C-D6EAA4AF2866}" destId="{B1EAD015-5550-4BDE-9D34-F2838DE028A5}" srcOrd="1" destOrd="0" presId="urn:microsoft.com/office/officeart/2005/8/layout/orgChart1"/>
    <dgm:cxn modelId="{2CA3CEBB-44AB-467E-9B64-F63DD2324633}" type="presParOf" srcId="{B41256AB-142A-412C-BC2C-D6EAA4AF2866}" destId="{9A5EFCCA-9486-4623-90EF-F05A507D7FDE}" srcOrd="2" destOrd="0" presId="urn:microsoft.com/office/officeart/2005/8/layout/orgChart1"/>
    <dgm:cxn modelId="{61895FAA-23AF-46EE-96C4-2D18E3949641}" type="presParOf" srcId="{6F64A0E4-AD3F-4D98-87ED-07EC5379055E}" destId="{E3C1C5F7-03D4-4295-8BEC-9EB738C1A1AD}" srcOrd="2" destOrd="0" presId="urn:microsoft.com/office/officeart/2005/8/layout/orgChart1"/>
    <dgm:cxn modelId="{1FBDCC02-2840-4E4A-B676-1E9DEED4674E}" type="presParOf" srcId="{79384257-0A0E-41C4-82CE-2DBD69605313}" destId="{F688F216-D8C1-47E1-A93E-4C5A83B548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6FBE7-6EAF-419D-8336-305A143A0AEE}">
      <dsp:nvSpPr>
        <dsp:cNvPr id="0" name=""/>
        <dsp:cNvSpPr/>
      </dsp:nvSpPr>
      <dsp:spPr>
        <a:xfrm>
          <a:off x="574518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AC9E13-7366-4C63-A288-228C72C18BB2}">
      <dsp:nvSpPr>
        <dsp:cNvPr id="0" name=""/>
        <dsp:cNvSpPr/>
      </dsp:nvSpPr>
      <dsp:spPr>
        <a:xfrm>
          <a:off x="574518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EB9E5-DFC7-4406-8EEC-34125ED23073}">
      <dsp:nvSpPr>
        <dsp:cNvPr id="0" name=""/>
        <dsp:cNvSpPr/>
      </dsp:nvSpPr>
      <dsp:spPr>
        <a:xfrm>
          <a:off x="574518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1F1F9-F416-487D-8C1D-1E559E7639E0}">
      <dsp:nvSpPr>
        <dsp:cNvPr id="0" name=""/>
        <dsp:cNvSpPr/>
      </dsp:nvSpPr>
      <dsp:spPr>
        <a:xfrm>
          <a:off x="3904577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2360917" y="136582"/>
              </a:lnTo>
              <a:lnTo>
                <a:pt x="2360917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C2E40-63E7-429D-A933-1AB2CB3FF1CC}">
      <dsp:nvSpPr>
        <dsp:cNvPr id="0" name=""/>
        <dsp:cNvSpPr/>
      </dsp:nvSpPr>
      <dsp:spPr>
        <a:xfrm>
          <a:off x="417123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F497C-04BF-4F96-A423-D11FBDA596C6}">
      <dsp:nvSpPr>
        <dsp:cNvPr id="0" name=""/>
        <dsp:cNvSpPr/>
      </dsp:nvSpPr>
      <dsp:spPr>
        <a:xfrm>
          <a:off x="417123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2C63B-9FAC-4ADC-8DC9-DC714BD26D49}">
      <dsp:nvSpPr>
        <dsp:cNvPr id="0" name=""/>
        <dsp:cNvSpPr/>
      </dsp:nvSpPr>
      <dsp:spPr>
        <a:xfrm>
          <a:off x="3904577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786972" y="136582"/>
              </a:lnTo>
              <a:lnTo>
                <a:pt x="786972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06540-41AF-45CA-B595-8AA51D72555B}">
      <dsp:nvSpPr>
        <dsp:cNvPr id="0" name=""/>
        <dsp:cNvSpPr/>
      </dsp:nvSpPr>
      <dsp:spPr>
        <a:xfrm>
          <a:off x="259729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5C338-E4DE-46B5-841E-293295603769}">
      <dsp:nvSpPr>
        <dsp:cNvPr id="0" name=""/>
        <dsp:cNvSpPr/>
      </dsp:nvSpPr>
      <dsp:spPr>
        <a:xfrm>
          <a:off x="259729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5EE6D-B61E-4057-970C-F935C36E4BED}">
      <dsp:nvSpPr>
        <dsp:cNvPr id="0" name=""/>
        <dsp:cNvSpPr/>
      </dsp:nvSpPr>
      <dsp:spPr>
        <a:xfrm>
          <a:off x="259729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2223C-3674-4853-931D-50F413A62C8E}">
      <dsp:nvSpPr>
        <dsp:cNvPr id="0" name=""/>
        <dsp:cNvSpPr/>
      </dsp:nvSpPr>
      <dsp:spPr>
        <a:xfrm>
          <a:off x="3117604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786972" y="0"/>
              </a:moveTo>
              <a:lnTo>
                <a:pt x="786972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1A630-AB66-4205-AFAD-6E1B0B756A35}">
      <dsp:nvSpPr>
        <dsp:cNvPr id="0" name=""/>
        <dsp:cNvSpPr/>
      </dsp:nvSpPr>
      <dsp:spPr>
        <a:xfrm>
          <a:off x="1023347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FA391-19DA-4373-8257-FE5DE86BDD67}">
      <dsp:nvSpPr>
        <dsp:cNvPr id="0" name=""/>
        <dsp:cNvSpPr/>
      </dsp:nvSpPr>
      <dsp:spPr>
        <a:xfrm>
          <a:off x="102334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E1C69-10CD-41A4-84BB-38AE52A43E41}">
      <dsp:nvSpPr>
        <dsp:cNvPr id="0" name=""/>
        <dsp:cNvSpPr/>
      </dsp:nvSpPr>
      <dsp:spPr>
        <a:xfrm>
          <a:off x="102334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30687-6689-444C-860B-29049102ACDB}">
      <dsp:nvSpPr>
        <dsp:cNvPr id="0" name=""/>
        <dsp:cNvSpPr/>
      </dsp:nvSpPr>
      <dsp:spPr>
        <a:xfrm>
          <a:off x="1543659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2360917" y="0"/>
              </a:moveTo>
              <a:lnTo>
                <a:pt x="2360917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21FCC-C6B3-4AEA-8B94-E64C040F0C2A}">
      <dsp:nvSpPr>
        <dsp:cNvPr id="0" name=""/>
        <dsp:cNvSpPr/>
      </dsp:nvSpPr>
      <dsp:spPr>
        <a:xfrm>
          <a:off x="3254186" y="3364"/>
          <a:ext cx="1300781" cy="650390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2016</a:t>
          </a:r>
          <a:endParaRPr lang="de-DE" sz="2200" kern="1200" dirty="0"/>
        </a:p>
      </dsp:txBody>
      <dsp:txXfrm>
        <a:off x="3254186" y="3364"/>
        <a:ext cx="1300781" cy="650390"/>
      </dsp:txXfrm>
    </dsp:sp>
    <dsp:sp modelId="{D214EBE2-D395-4AAF-BFAB-E49C429BE9E0}">
      <dsp:nvSpPr>
        <dsp:cNvPr id="0" name=""/>
        <dsp:cNvSpPr/>
      </dsp:nvSpPr>
      <dsp:spPr>
        <a:xfrm>
          <a:off x="89326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93269" y="926919"/>
        <a:ext cx="1300781" cy="650390"/>
      </dsp:txXfrm>
    </dsp:sp>
    <dsp:sp modelId="{895FB271-7E09-427E-99FC-D960B76B880F}">
      <dsp:nvSpPr>
        <dsp:cNvPr id="0" name=""/>
        <dsp:cNvSpPr/>
      </dsp:nvSpPr>
      <dsp:spPr>
        <a:xfrm>
          <a:off x="121846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115</a:t>
          </a:r>
          <a:endParaRPr lang="de-DE" sz="2200" kern="1200" dirty="0"/>
        </a:p>
      </dsp:txBody>
      <dsp:txXfrm>
        <a:off x="1218464" y="1850473"/>
        <a:ext cx="1300781" cy="650390"/>
      </dsp:txXfrm>
    </dsp:sp>
    <dsp:sp modelId="{262A7596-0EBC-4AB1-9350-D6D936CB53C5}">
      <dsp:nvSpPr>
        <dsp:cNvPr id="0" name=""/>
        <dsp:cNvSpPr/>
      </dsp:nvSpPr>
      <dsp:spPr>
        <a:xfrm>
          <a:off x="121846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129</a:t>
          </a:r>
          <a:endParaRPr lang="de-DE" sz="2200" kern="1200" dirty="0"/>
        </a:p>
      </dsp:txBody>
      <dsp:txXfrm>
        <a:off x="1218464" y="2774028"/>
        <a:ext cx="1300781" cy="650390"/>
      </dsp:txXfrm>
    </dsp:sp>
    <dsp:sp modelId="{7CC77FAA-7986-479E-8765-4DB28E691754}">
      <dsp:nvSpPr>
        <dsp:cNvPr id="0" name=""/>
        <dsp:cNvSpPr/>
      </dsp:nvSpPr>
      <dsp:spPr>
        <a:xfrm>
          <a:off x="1218464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138</a:t>
          </a:r>
          <a:endParaRPr lang="de-DE" sz="2200" kern="1200" dirty="0"/>
        </a:p>
      </dsp:txBody>
      <dsp:txXfrm>
        <a:off x="1218464" y="3697582"/>
        <a:ext cx="1300781" cy="650390"/>
      </dsp:txXfrm>
    </dsp:sp>
    <dsp:sp modelId="{6FC8FD00-2D48-4DF7-A0EE-B5CB4AF44CC3}">
      <dsp:nvSpPr>
        <dsp:cNvPr id="0" name=""/>
        <dsp:cNvSpPr/>
      </dsp:nvSpPr>
      <dsp:spPr>
        <a:xfrm>
          <a:off x="246721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67214" y="926919"/>
        <a:ext cx="1300781" cy="650390"/>
      </dsp:txXfrm>
    </dsp:sp>
    <dsp:sp modelId="{0900A857-0ADF-4D32-9EB1-361255359BFE}">
      <dsp:nvSpPr>
        <dsp:cNvPr id="0" name=""/>
        <dsp:cNvSpPr/>
      </dsp:nvSpPr>
      <dsp:spPr>
        <a:xfrm>
          <a:off x="279240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114</a:t>
          </a:r>
          <a:endParaRPr lang="de-DE" sz="2200" kern="1200" dirty="0"/>
        </a:p>
      </dsp:txBody>
      <dsp:txXfrm>
        <a:off x="2792409" y="1850473"/>
        <a:ext cx="1300781" cy="650390"/>
      </dsp:txXfrm>
    </dsp:sp>
    <dsp:sp modelId="{105C790C-3880-420B-9EF4-FB5C9D26572A}">
      <dsp:nvSpPr>
        <dsp:cNvPr id="0" name=""/>
        <dsp:cNvSpPr/>
      </dsp:nvSpPr>
      <dsp:spPr>
        <a:xfrm>
          <a:off x="279240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121</a:t>
          </a:r>
          <a:endParaRPr lang="de-DE" sz="2200" kern="1200" dirty="0"/>
        </a:p>
      </dsp:txBody>
      <dsp:txXfrm>
        <a:off x="2792409" y="2774028"/>
        <a:ext cx="1300781" cy="650390"/>
      </dsp:txXfrm>
    </dsp:sp>
    <dsp:sp modelId="{01E0A67F-BFD0-4D5E-9324-786D2FE7E81D}">
      <dsp:nvSpPr>
        <dsp:cNvPr id="0" name=""/>
        <dsp:cNvSpPr/>
      </dsp:nvSpPr>
      <dsp:spPr>
        <a:xfrm>
          <a:off x="279240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178</a:t>
          </a:r>
          <a:endParaRPr lang="de-DE" sz="2200" kern="1200" dirty="0"/>
        </a:p>
      </dsp:txBody>
      <dsp:txXfrm>
        <a:off x="2792409" y="3697582"/>
        <a:ext cx="1300781" cy="650390"/>
      </dsp:txXfrm>
    </dsp:sp>
    <dsp:sp modelId="{84DD80A9-2D5D-4664-9029-855B7B4D146C}">
      <dsp:nvSpPr>
        <dsp:cNvPr id="0" name=""/>
        <dsp:cNvSpPr/>
      </dsp:nvSpPr>
      <dsp:spPr>
        <a:xfrm>
          <a:off x="404115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41159" y="926919"/>
        <a:ext cx="1300781" cy="650390"/>
      </dsp:txXfrm>
    </dsp:sp>
    <dsp:sp modelId="{F2B422C1-1A01-45B0-9F82-C151A0C9CAAC}">
      <dsp:nvSpPr>
        <dsp:cNvPr id="0" name=""/>
        <dsp:cNvSpPr/>
      </dsp:nvSpPr>
      <dsp:spPr>
        <a:xfrm>
          <a:off x="436635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190</a:t>
          </a:r>
          <a:endParaRPr lang="de-DE" sz="2200" kern="1200" dirty="0"/>
        </a:p>
      </dsp:txBody>
      <dsp:txXfrm>
        <a:off x="4366354" y="1850473"/>
        <a:ext cx="1300781" cy="650390"/>
      </dsp:txXfrm>
    </dsp:sp>
    <dsp:sp modelId="{35929532-FCFF-4954-8A02-36CB34444814}">
      <dsp:nvSpPr>
        <dsp:cNvPr id="0" name=""/>
        <dsp:cNvSpPr/>
      </dsp:nvSpPr>
      <dsp:spPr>
        <a:xfrm>
          <a:off x="436635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230</a:t>
          </a:r>
          <a:endParaRPr lang="de-DE" sz="2200" kern="1200" dirty="0"/>
        </a:p>
      </dsp:txBody>
      <dsp:txXfrm>
        <a:off x="4366354" y="2774028"/>
        <a:ext cx="1300781" cy="650390"/>
      </dsp:txXfrm>
    </dsp:sp>
    <dsp:sp modelId="{EDBDF7E6-B92A-4CA6-B6B4-AA278E46D8F3}">
      <dsp:nvSpPr>
        <dsp:cNvPr id="0" name=""/>
        <dsp:cNvSpPr/>
      </dsp:nvSpPr>
      <dsp:spPr>
        <a:xfrm>
          <a:off x="561510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5104" y="926919"/>
        <a:ext cx="1300781" cy="650390"/>
      </dsp:txXfrm>
    </dsp:sp>
    <dsp:sp modelId="{BAB29F14-49D5-474A-9728-53773E691414}">
      <dsp:nvSpPr>
        <dsp:cNvPr id="0" name=""/>
        <dsp:cNvSpPr/>
      </dsp:nvSpPr>
      <dsp:spPr>
        <a:xfrm>
          <a:off x="594029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98</a:t>
          </a:r>
          <a:endParaRPr lang="de-DE" sz="2200" kern="1200" dirty="0"/>
        </a:p>
      </dsp:txBody>
      <dsp:txXfrm>
        <a:off x="5940299" y="1850473"/>
        <a:ext cx="1300781" cy="650390"/>
      </dsp:txXfrm>
    </dsp:sp>
    <dsp:sp modelId="{97C42F72-523E-4874-B94C-C002B2A7E858}">
      <dsp:nvSpPr>
        <dsp:cNvPr id="0" name=""/>
        <dsp:cNvSpPr/>
      </dsp:nvSpPr>
      <dsp:spPr>
        <a:xfrm>
          <a:off x="594029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119</a:t>
          </a:r>
          <a:endParaRPr lang="de-DE" sz="2200" kern="1200" dirty="0"/>
        </a:p>
      </dsp:txBody>
      <dsp:txXfrm>
        <a:off x="5940299" y="2774028"/>
        <a:ext cx="1300781" cy="650390"/>
      </dsp:txXfrm>
    </dsp:sp>
    <dsp:sp modelId="{0D341DF9-0386-4A47-9397-D64875DCAA81}">
      <dsp:nvSpPr>
        <dsp:cNvPr id="0" name=""/>
        <dsp:cNvSpPr/>
      </dsp:nvSpPr>
      <dsp:spPr>
        <a:xfrm>
          <a:off x="594029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131</a:t>
          </a:r>
          <a:endParaRPr lang="de-DE" sz="2200" kern="1200" dirty="0"/>
        </a:p>
      </dsp:txBody>
      <dsp:txXfrm>
        <a:off x="5940299" y="3697582"/>
        <a:ext cx="1300781" cy="65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ichtungspfeil 8"/>
          <p:cNvSpPr/>
          <p:nvPr userDrawn="1"/>
        </p:nvSpPr>
        <p:spPr>
          <a:xfrm rot="16200000">
            <a:off x="4915041" y="-387328"/>
            <a:ext cx="2361918" cy="4745918"/>
          </a:xfrm>
          <a:prstGeom prst="homePlate">
            <a:avLst>
              <a:gd name="adj" fmla="val 2986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091" y="1155042"/>
            <a:ext cx="3542857" cy="16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23" y="377316"/>
            <a:ext cx="1963319" cy="93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Hauslinien 2016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478409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1641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3218688" y="2097023"/>
            <a:ext cx="3780000" cy="4079939"/>
          </a:xfrm>
        </p:spPr>
        <p:txBody>
          <a:bodyPr>
            <a:normAutofit/>
          </a:bodyPr>
          <a:lstStyle/>
          <a:p>
            <a:pPr lvl="0"/>
            <a:r>
              <a:rPr lang="de-DE" sz="2400" dirty="0" smtClean="0"/>
              <a:t>Sie bringen Ihre Ideen mit oder</a:t>
            </a:r>
          </a:p>
          <a:p>
            <a:pPr lvl="0"/>
            <a:r>
              <a:rPr lang="de-DE" sz="2400" dirty="0" smtClean="0"/>
              <a:t>Sie lassen unsere Berater für Sie entwickeln</a:t>
            </a:r>
          </a:p>
          <a:p>
            <a:pPr lvl="0"/>
            <a:r>
              <a:rPr lang="de-DE" sz="2400" dirty="0" smtClean="0"/>
              <a:t>Sie stimmen die Entwürfe ab</a:t>
            </a:r>
          </a:p>
          <a:p>
            <a:pPr lvl="0"/>
            <a:r>
              <a:rPr lang="de-DE" sz="2400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739862"/>
            <a:ext cx="3779838" cy="25228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7573800" y="2170175"/>
            <a:ext cx="3780000" cy="4006787"/>
          </a:xfrm>
        </p:spPr>
        <p:txBody>
          <a:bodyPr>
            <a:normAutofit/>
          </a:bodyPr>
          <a:lstStyle/>
          <a:p>
            <a:pPr lvl="0"/>
            <a:r>
              <a:rPr lang="de-DE" sz="2400" dirty="0"/>
              <a:t>Gefällt der Entwurf und passt der Preis, so kommt es zum Auftrag</a:t>
            </a:r>
          </a:p>
          <a:p>
            <a:pPr lvl="0"/>
            <a:r>
              <a:rPr lang="de-DE" sz="2400" dirty="0"/>
              <a:t>Die Traumhaus-Fabrik übernimmt die Ausarbeitung der Einreichpläne</a:t>
            </a:r>
          </a:p>
          <a:p>
            <a:pPr lvl="0"/>
            <a:r>
              <a:rPr lang="de-DE" sz="2400" dirty="0"/>
              <a:t>Wir begleiten Sie auch zur Bauverhandlung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39862"/>
            <a:ext cx="3779837" cy="2522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4184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52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568" y="1893633"/>
            <a:ext cx="2138832" cy="320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feld 10"/>
          <p:cNvSpPr txBox="1"/>
          <p:nvPr/>
        </p:nvSpPr>
        <p:spPr>
          <a:xfrm>
            <a:off x="3344952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Rudi Ratlos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014568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Susi Sorglos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8684184" y="5462016"/>
            <a:ext cx="213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</a:rPr>
              <a:t>Paul Planlos</a:t>
            </a:r>
            <a:endParaRPr lang="de-AT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87049"/>
              </p:ext>
            </p:extLst>
          </p:nvPr>
        </p:nvGraphicFramePr>
        <p:xfrm>
          <a:off x="3219450" y="1825625"/>
          <a:ext cx="8134350" cy="4294758"/>
        </p:xfrm>
        <a:graphic>
          <a:graphicData uri="http://schemas.openxmlformats.org/drawingml/2006/table">
            <a:tbl>
              <a:tblPr firstCol="1" bandRow="1">
                <a:tableStyleId>{306799F8-075E-4A3A-A7F6-7FBC6576F1A4}</a:tableStyleId>
              </a:tblPr>
              <a:tblGrid>
                <a:gridCol w="1413510">
                  <a:extLst>
                    <a:ext uri="{9D8B030D-6E8A-4147-A177-3AD203B41FA5}">
                      <a16:colId xmlns:a16="http://schemas.microsoft.com/office/drawing/2014/main" val="370387251"/>
                    </a:ext>
                  </a:extLst>
                </a:gridCol>
                <a:gridCol w="6720840">
                  <a:extLst>
                    <a:ext uri="{9D8B030D-6E8A-4147-A177-3AD203B41FA5}">
                      <a16:colId xmlns:a16="http://schemas.microsoft.com/office/drawing/2014/main" val="1480839196"/>
                    </a:ext>
                  </a:extLst>
                </a:gridCol>
              </a:tblGrid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Bis 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Eingesessenes österreichisches</a:t>
                      </a:r>
                      <a:r>
                        <a:rPr lang="de-DE" baseline="0" dirty="0" smtClean="0"/>
                        <a:t> Sägewerk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89929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Firmenübernahme</a:t>
                      </a:r>
                      <a:r>
                        <a:rPr lang="de-DE" baseline="0" dirty="0" smtClean="0"/>
                        <a:t> durch Hans van </a:t>
                      </a:r>
                      <a:r>
                        <a:rPr lang="de-DE" baseline="0" dirty="0" err="1" smtClean="0"/>
                        <a:t>Hauss</a:t>
                      </a:r>
                      <a:r>
                        <a:rPr lang="de-DE" baseline="0" dirty="0" smtClean="0"/>
                        <a:t> und Dagmar Dach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293382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Einweihung des ersten Fertighauses aus eigener Produktion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39601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 unterschiedliche</a:t>
                      </a:r>
                      <a:r>
                        <a:rPr lang="de-DE" baseline="0" dirty="0" smtClean="0"/>
                        <a:t> Haustypen stehen zur Verfügung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277757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Rekordumsätze führen</a:t>
                      </a:r>
                      <a:r>
                        <a:rPr lang="de-DE" baseline="0" dirty="0" smtClean="0"/>
                        <a:t> zum Bau einer neuen Produktionshalle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61136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Auszeichnung: Österreichischer Holzbaupreis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16279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Quartals-Umsatz</a:t>
            </a:r>
            <a:endParaRPr lang="de-AT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1828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6907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385</Words>
  <Application>Microsoft Office PowerPoint</Application>
  <PresentationFormat>Breitbild</PresentationFormat>
  <Paragraphs>131</Paragraphs>
  <Slides>17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Quartals-Umsatz</vt:lpstr>
      <vt:lpstr>Ihr Weg zum Traumhaus</vt:lpstr>
      <vt:lpstr>Hauslinien 2016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111</cp:revision>
  <dcterms:created xsi:type="dcterms:W3CDTF">2013-02-25T14:16:51Z</dcterms:created>
  <dcterms:modified xsi:type="dcterms:W3CDTF">2015-12-23T15:47:08Z</dcterms:modified>
</cp:coreProperties>
</file>