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00" autoAdjust="0"/>
    <p:restoredTop sz="94719" autoAdjust="0"/>
  </p:normalViewPr>
  <p:slideViewPr>
    <p:cSldViewPr snapToGrid="0">
      <p:cViewPr varScale="1">
        <p:scale>
          <a:sx n="66" d="100"/>
          <a:sy n="66" d="100"/>
        </p:scale>
        <p:origin x="90" y="312"/>
      </p:cViewPr>
      <p:guideLst/>
    </p:cSldViewPr>
  </p:slideViewPr>
  <p:outlineViewPr>
    <p:cViewPr>
      <p:scale>
        <a:sx n="33" d="100"/>
        <a:sy n="33" d="100"/>
      </p:scale>
      <p:origin x="0" y="-37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363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869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969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3269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25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618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172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661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3044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805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4785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22170" y="365125"/>
            <a:ext cx="813162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22170" y="1825625"/>
            <a:ext cx="81316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Parallelogramm 6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9" name="Ellipse 8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131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AT"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de-DE" sz="28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4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0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 dirty="0" smtClean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AT" sz="1800" kern="1200" dirty="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Die Traumhaus-Fabrik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</a:p>
        </p:txBody>
      </p:sp>
    </p:spTree>
    <p:extLst>
      <p:ext uri="{BB962C8B-B14F-4D97-AF65-F5344CB8AC3E}">
        <p14:creationId xmlns:p14="http://schemas.microsoft.com/office/powerpoint/2010/main" val="89691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Entwurf und Angebot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Sie bringen Ihre Ideen mit oder</a:t>
            </a:r>
          </a:p>
          <a:p>
            <a:pPr lvl="0"/>
            <a:r>
              <a:rPr lang="de-DE" dirty="0" smtClean="0"/>
              <a:t>Sie lassen unsere Berater für Sie entwickeln</a:t>
            </a:r>
          </a:p>
          <a:p>
            <a:pPr lvl="0"/>
            <a:r>
              <a:rPr lang="de-DE" dirty="0" smtClean="0"/>
              <a:t>Sie stimmen die Entwürfe ab</a:t>
            </a:r>
          </a:p>
          <a:p>
            <a:pPr lvl="0"/>
            <a:r>
              <a:rPr lang="de-DE" dirty="0" smtClean="0"/>
              <a:t>Sie erhalten in kurzer Zeit Ihr persönliches Angebot</a:t>
            </a:r>
          </a:p>
        </p:txBody>
      </p:sp>
    </p:spTree>
    <p:extLst>
      <p:ext uri="{BB962C8B-B14F-4D97-AF65-F5344CB8AC3E}">
        <p14:creationId xmlns:p14="http://schemas.microsoft.com/office/powerpoint/2010/main" val="3624488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Gefällt der Entwurf und passt der Preis, so kommt es zum Auftrag</a:t>
            </a:r>
          </a:p>
          <a:p>
            <a:pPr lvl="0"/>
            <a:r>
              <a:rPr lang="de-DE" dirty="0" smtClean="0"/>
              <a:t>Die Traumhaus-Fabrik übernimmt die Ausarbeitung der Einreichpläne</a:t>
            </a:r>
          </a:p>
          <a:p>
            <a:pPr lvl="0"/>
            <a:r>
              <a:rPr lang="de-DE" dirty="0" smtClean="0"/>
              <a:t>Wir begleiten Sie auch zur Bauverhandlung</a:t>
            </a:r>
          </a:p>
        </p:txBody>
      </p:sp>
    </p:spTree>
    <p:extLst>
      <p:ext uri="{BB962C8B-B14F-4D97-AF65-F5344CB8AC3E}">
        <p14:creationId xmlns:p14="http://schemas.microsoft.com/office/powerpoint/2010/main" val="2638416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Detailplanung und Produktion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Nach dem Baubescheid beginnt die Detailplanung</a:t>
            </a:r>
          </a:p>
          <a:p>
            <a:pPr lvl="0"/>
            <a:r>
              <a:rPr lang="de-DE" dirty="0" smtClean="0"/>
              <a:t>Gleichzeitig suchen Sie Farbe und Ausführung der einzelnen Komponenten aus.</a:t>
            </a:r>
          </a:p>
          <a:p>
            <a:pPr lvl="0"/>
            <a:r>
              <a:rPr lang="de-DE" dirty="0" smtClean="0"/>
              <a:t>Ihr Haus wird in der Halle produziert, während auf der Baustelle der Keller wächst.</a:t>
            </a:r>
          </a:p>
        </p:txBody>
      </p:sp>
    </p:spTree>
    <p:extLst>
      <p:ext uri="{BB962C8B-B14F-4D97-AF65-F5344CB8AC3E}">
        <p14:creationId xmlns:p14="http://schemas.microsoft.com/office/powerpoint/2010/main" val="2395303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Hausbau und Übergabe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Es ist so weit: in zwei Tagen ist Ihr Haus wetterfest.</a:t>
            </a:r>
          </a:p>
          <a:p>
            <a:pPr lvl="0"/>
            <a:r>
              <a:rPr lang="de-DE" dirty="0" smtClean="0"/>
              <a:t>Unsere bestens geschulte Mannschaft arbeitet mit höchster Präzision.</a:t>
            </a:r>
          </a:p>
          <a:p>
            <a:pPr lvl="0"/>
            <a:r>
              <a:rPr lang="de-DE" dirty="0" smtClean="0"/>
              <a:t>In zwei Monaten der gesamte Innenausbau fertig</a:t>
            </a:r>
          </a:p>
        </p:txBody>
      </p:sp>
    </p:spTree>
    <p:extLst>
      <p:ext uri="{BB962C8B-B14F-4D97-AF65-F5344CB8AC3E}">
        <p14:creationId xmlns:p14="http://schemas.microsoft.com/office/powerpoint/2010/main" val="2924716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Der krönende Moment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</p:spTree>
    <p:extLst>
      <p:ext uri="{BB962C8B-B14F-4D97-AF65-F5344CB8AC3E}">
        <p14:creationId xmlns:p14="http://schemas.microsoft.com/office/powerpoint/2010/main" val="3316236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Ihre Ansprechpartner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74" y="1539164"/>
            <a:ext cx="2711452" cy="407120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842" y="1539164"/>
            <a:ext cx="2714134" cy="407120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39" y="1539164"/>
            <a:ext cx="2714134" cy="407120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861725" y="5809684"/>
            <a:ext cx="2044149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Rudi Ratlos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966185" y="5809683"/>
            <a:ext cx="2202847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Susi Sorglos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9161105" y="5809683"/>
            <a:ext cx="218361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Paul Planlos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498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1232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Was Sie erwartet: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</p:spTree>
    <p:extLst>
      <p:ext uri="{BB962C8B-B14F-4D97-AF65-F5344CB8AC3E}">
        <p14:creationId xmlns:p14="http://schemas.microsoft.com/office/powerpoint/2010/main" val="3597806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Traumhausfabrik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Größter Fertighausproduzent in Österreich</a:t>
            </a:r>
          </a:p>
          <a:p>
            <a:pPr lvl="0"/>
            <a:r>
              <a:rPr lang="de-AT" dirty="0" smtClean="0"/>
              <a:t>Seit 1970 am Markt</a:t>
            </a:r>
          </a:p>
          <a:p>
            <a:pPr lvl="0"/>
            <a:r>
              <a:rPr lang="de-AT" dirty="0" smtClean="0"/>
              <a:t>Lange Tradition</a:t>
            </a:r>
          </a:p>
          <a:p>
            <a:pPr lvl="0"/>
            <a:r>
              <a:rPr lang="de-AT" dirty="0" smtClean="0"/>
              <a:t>Innovatives Unternehmen</a:t>
            </a:r>
          </a:p>
          <a:p>
            <a:pPr lvl="0"/>
            <a:r>
              <a:rPr lang="de-AT" dirty="0" smtClean="0"/>
              <a:t>Ausgezeichnet mit Österr. Holzbaupreis</a:t>
            </a:r>
          </a:p>
          <a:p>
            <a:pPr lvl="0"/>
            <a:r>
              <a:rPr lang="de-AT" dirty="0" smtClean="0"/>
              <a:t>120.000 zufriedene Kunden</a:t>
            </a:r>
          </a:p>
        </p:txBody>
      </p:sp>
    </p:spTree>
    <p:extLst>
      <p:ext uri="{BB962C8B-B14F-4D97-AF65-F5344CB8AC3E}">
        <p14:creationId xmlns:p14="http://schemas.microsoft.com/office/powerpoint/2010/main" val="9249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Firmeneigentümer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791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19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… und Moderne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</p:spTree>
    <p:extLst>
      <p:ext uri="{BB962C8B-B14F-4D97-AF65-F5344CB8AC3E}">
        <p14:creationId xmlns:p14="http://schemas.microsoft.com/office/powerpoint/2010/main" val="1030327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High Tech und Umwelt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Modernste Produktion garantiert höchste Qualität</a:t>
            </a:r>
          </a:p>
          <a:p>
            <a:pPr lvl="0"/>
            <a:r>
              <a:rPr lang="de-DE" dirty="0" smtClean="0"/>
              <a:t>Innovativer Wandaufbau für Ihre Behaglichkeit</a:t>
            </a:r>
          </a:p>
          <a:p>
            <a:pPr lvl="0"/>
            <a:r>
              <a:rPr lang="de-DE" dirty="0" smtClean="0"/>
              <a:t>Höchste Genauigkeit ermöglicht raschen und problemlosen Aufbau.</a:t>
            </a:r>
          </a:p>
        </p:txBody>
      </p:sp>
    </p:spTree>
    <p:extLst>
      <p:ext uri="{BB962C8B-B14F-4D97-AF65-F5344CB8AC3E}">
        <p14:creationId xmlns:p14="http://schemas.microsoft.com/office/powerpoint/2010/main" val="1588010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305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Hauslinien 2013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158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Breitbild</PresentationFormat>
  <Paragraphs>58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Wingdings</vt:lpstr>
      <vt:lpstr>Office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Ihr Weg zum Traumhaus</vt:lpstr>
      <vt:lpstr>Hauslinien 2013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3</cp:revision>
  <dcterms:created xsi:type="dcterms:W3CDTF">2015-12-23T15:17:59Z</dcterms:created>
  <dcterms:modified xsi:type="dcterms:W3CDTF">2015-12-23T15:26:35Z</dcterms:modified>
</cp:coreProperties>
</file>