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74A9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78" d="100"/>
          <a:sy n="78" d="100"/>
        </p:scale>
        <p:origin x="41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6533" y="3085765"/>
            <a:ext cx="11262867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2" y="1020431"/>
            <a:ext cx="10993549" cy="1475013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3" y="2495465"/>
            <a:ext cx="10993547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1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3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4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6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7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9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0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2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05951" y="5956157"/>
            <a:ext cx="284480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3" y="5951831"/>
            <a:ext cx="6917211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57"/>
            <a:ext cx="101644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0285" y="614407"/>
            <a:ext cx="11309339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8839214" y="599725"/>
            <a:ext cx="2906817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3" y="675746"/>
            <a:ext cx="2004164" cy="5183073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4937" y="675746"/>
            <a:ext cx="7896279" cy="5183073"/>
          </a:xfrm>
        </p:spPr>
        <p:txBody>
          <a:bodyPr vert="eaVert" anchor="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93676" y="5956157"/>
            <a:ext cx="1328141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4937" y="5951831"/>
            <a:ext cx="7896279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46617" y="5956157"/>
            <a:ext cx="1164195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285" y="614407"/>
            <a:ext cx="11309339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206" y="2180502"/>
            <a:ext cx="11029615" cy="3678303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3" y="5956157"/>
            <a:ext cx="1052508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7819" y="5141994"/>
            <a:ext cx="11290860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206" y="3043915"/>
            <a:ext cx="11029615" cy="1497507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206" y="4541417"/>
            <a:ext cx="11029615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155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30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464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618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774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2926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08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23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5983" y="60657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206" y="2228004"/>
            <a:ext cx="5422391" cy="3633047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8417" y="2228004"/>
            <a:ext cx="5422392" cy="3633047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>
            <a:spLocks noChangeAspect="1"/>
          </p:cNvSpPr>
          <p:nvPr/>
        </p:nvSpPr>
        <p:spPr>
          <a:xfrm>
            <a:off x="445983" y="60657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21" y="2250912"/>
            <a:ext cx="5087075" cy="536005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155" indent="0">
              <a:buNone/>
              <a:defRPr sz="2000" b="1"/>
            </a:lvl2pPr>
            <a:lvl3pPr marL="914309" indent="0">
              <a:buNone/>
              <a:defRPr sz="1800" b="1"/>
            </a:lvl3pPr>
            <a:lvl4pPr marL="1371464" indent="0">
              <a:buNone/>
              <a:defRPr sz="1600" b="1"/>
            </a:lvl4pPr>
            <a:lvl5pPr marL="1828618" indent="0">
              <a:buNone/>
              <a:defRPr sz="1600" b="1"/>
            </a:lvl5pPr>
            <a:lvl6pPr marL="2285774" indent="0">
              <a:buNone/>
              <a:defRPr sz="1600" b="1"/>
            </a:lvl6pPr>
            <a:lvl7pPr marL="2742926" indent="0">
              <a:buNone/>
              <a:defRPr sz="1600" b="1"/>
            </a:lvl7pPr>
            <a:lvl8pPr marL="3200080" indent="0">
              <a:buNone/>
              <a:defRPr sz="1600" b="1"/>
            </a:lvl8pPr>
            <a:lvl9pPr marL="3657235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5" y="292607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3749" y="2250912"/>
            <a:ext cx="5087073" cy="553373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155" indent="0">
              <a:buNone/>
              <a:defRPr sz="2000" b="1"/>
            </a:lvl2pPr>
            <a:lvl3pPr marL="914309" indent="0">
              <a:buNone/>
              <a:defRPr sz="1800" b="1"/>
            </a:lvl3pPr>
            <a:lvl4pPr marL="1371464" indent="0">
              <a:buNone/>
              <a:defRPr sz="1600" b="1"/>
            </a:lvl4pPr>
            <a:lvl5pPr marL="1828618" indent="0">
              <a:buNone/>
              <a:defRPr sz="1600" b="1"/>
            </a:lvl5pPr>
            <a:lvl6pPr marL="2285774" indent="0">
              <a:buNone/>
              <a:defRPr sz="1600" b="1"/>
            </a:lvl6pPr>
            <a:lvl7pPr marL="2742926" indent="0">
              <a:buNone/>
              <a:defRPr sz="1600" b="1"/>
            </a:lvl7pPr>
            <a:lvl8pPr marL="3200080" indent="0">
              <a:buNone/>
              <a:defRPr sz="1600" b="1"/>
            </a:lvl8pPr>
            <a:lvl9pPr marL="3657235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711" y="292607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7" name="Rectangle 6"/>
          <p:cNvSpPr>
            <a:spLocks noChangeAspect="1"/>
          </p:cNvSpPr>
          <p:nvPr/>
        </p:nvSpPr>
        <p:spPr>
          <a:xfrm>
            <a:off x="440683" y="60657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75895" y="729658"/>
            <a:ext cx="11029616" cy="988332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47817" y="5141973"/>
            <a:ext cx="11298200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5262296"/>
            <a:ext cx="490944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7816" y="601200"/>
            <a:ext cx="1129284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40825" y="5262316"/>
            <a:ext cx="586998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155" indent="0">
              <a:buNone/>
              <a:defRPr sz="1100"/>
            </a:lvl2pPr>
            <a:lvl3pPr marL="914309" indent="0">
              <a:buNone/>
              <a:defRPr sz="1000"/>
            </a:lvl3pPr>
            <a:lvl4pPr marL="1371464" indent="0">
              <a:buNone/>
              <a:defRPr sz="900"/>
            </a:lvl4pPr>
            <a:lvl5pPr marL="1828618" indent="0">
              <a:buNone/>
              <a:defRPr sz="900"/>
            </a:lvl5pPr>
            <a:lvl6pPr marL="2285774" indent="0">
              <a:buNone/>
              <a:defRPr sz="900"/>
            </a:lvl6pPr>
            <a:lvl7pPr marL="2742926" indent="0">
              <a:buNone/>
              <a:defRPr sz="900"/>
            </a:lvl7pPr>
            <a:lvl8pPr marL="3200080" indent="0">
              <a:buNone/>
              <a:defRPr sz="900"/>
            </a:lvl8pPr>
            <a:lvl9pPr marL="3657235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817" y="599725"/>
            <a:ext cx="11290859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155" indent="0">
              <a:buNone/>
              <a:defRPr sz="1600"/>
            </a:lvl2pPr>
            <a:lvl3pPr marL="914309" indent="0">
              <a:buNone/>
              <a:defRPr sz="1600"/>
            </a:lvl3pPr>
            <a:lvl4pPr marL="1371464" indent="0">
              <a:buNone/>
              <a:defRPr sz="1600"/>
            </a:lvl4pPr>
            <a:lvl5pPr marL="1828618" indent="0">
              <a:buNone/>
              <a:defRPr sz="1600"/>
            </a:lvl5pPr>
            <a:lvl6pPr marL="2285774" indent="0">
              <a:buNone/>
              <a:defRPr sz="1600"/>
            </a:lvl6pPr>
            <a:lvl7pPr marL="2742926" indent="0">
              <a:buNone/>
              <a:defRPr sz="1600"/>
            </a:lvl7pPr>
            <a:lvl8pPr marL="3200080" indent="0">
              <a:buNone/>
              <a:defRPr sz="1600"/>
            </a:lvl8pPr>
            <a:lvl9pPr marL="3657235" indent="0">
              <a:buNone/>
              <a:defRPr sz="160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205" y="5260147"/>
            <a:ext cx="11029617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155" indent="0">
              <a:buNone/>
              <a:defRPr sz="1200"/>
            </a:lvl2pPr>
            <a:lvl3pPr marL="914309" indent="0">
              <a:buNone/>
              <a:defRPr sz="1000"/>
            </a:lvl3pPr>
            <a:lvl4pPr marL="1371464" indent="0">
              <a:buNone/>
              <a:defRPr sz="900"/>
            </a:lvl4pPr>
            <a:lvl5pPr marL="1828618" indent="0">
              <a:buNone/>
              <a:defRPr sz="900"/>
            </a:lvl5pPr>
            <a:lvl6pPr marL="2285774" indent="0">
              <a:buNone/>
              <a:defRPr sz="900"/>
            </a:lvl6pPr>
            <a:lvl7pPr marL="2742926" indent="0">
              <a:buNone/>
              <a:defRPr sz="900"/>
            </a:lvl7pPr>
            <a:lvl8pPr marL="3200080" indent="0">
              <a:buNone/>
              <a:defRPr sz="900"/>
            </a:lvl8pPr>
            <a:lvl9pPr marL="3657235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336003"/>
            <a:ext cx="11029616" cy="3522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05965" y="5956157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12/22/2015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3" y="5951831"/>
            <a:ext cx="691721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58313" y="5956157"/>
            <a:ext cx="105251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46535" y="457200"/>
            <a:ext cx="3703320" cy="9499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4241831" y="457200"/>
            <a:ext cx="3703320" cy="9144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457155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5968" indent="-305968" algn="l" defTabSz="457155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29936" indent="-305968" algn="l" defTabSz="457155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899912" indent="-269973" algn="l" defTabSz="457155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1877" indent="-233977" algn="l" defTabSz="457155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1840" indent="-233977" algn="l" defTabSz="457155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899811" indent="-228578" algn="l" defTabSz="457155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199781" indent="-228578" algn="l" defTabSz="457155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499752" indent="-228578" algn="l" defTabSz="457155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799721" indent="-228578" algn="l" defTabSz="457155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15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55" algn="l" defTabSz="45715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09" algn="l" defTabSz="45715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464" algn="l" defTabSz="45715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618" algn="l" defTabSz="45715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774" algn="l" defTabSz="45715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926" algn="l" defTabSz="45715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80" algn="l" defTabSz="45715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235" algn="l" defTabSz="45715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smtClean="0"/>
              <a:t>Formatwechsel bei Präsentationen</a:t>
            </a:r>
            <a:endParaRPr lang="de-AT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smtClean="0"/>
              <a:t>Nachträglicher Wechsel von 16:9 auf 4:3 oder umgekehrt</a:t>
            </a:r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21585561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Textfolien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 smtClean="0"/>
              <a:t>Folien mit normalem Text</a:t>
            </a:r>
          </a:p>
          <a:p>
            <a:r>
              <a:rPr lang="de-AT" dirty="0" smtClean="0"/>
              <a:t>In Form von Aufzählungen</a:t>
            </a:r>
          </a:p>
          <a:p>
            <a:r>
              <a:rPr lang="de-AT" dirty="0" smtClean="0"/>
              <a:t>Oder Nummerierungen</a:t>
            </a:r>
          </a:p>
          <a:p>
            <a:r>
              <a:rPr lang="de-AT" dirty="0" smtClean="0"/>
              <a:t>Welche Auswirkungen hat die Formatänderung?</a:t>
            </a:r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11917127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hteck 7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274A91">
              <a:alpha val="10000"/>
            </a:srgbClr>
          </a:solidFill>
          <a:ln w="28575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de-AT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Formen</a:t>
            </a:r>
            <a:endParaRPr lang="de-AT" dirty="0"/>
          </a:p>
        </p:txBody>
      </p:sp>
      <p:sp>
        <p:nvSpPr>
          <p:cNvPr id="3" name="Rechteck 2"/>
          <p:cNvSpPr/>
          <p:nvPr/>
        </p:nvSpPr>
        <p:spPr>
          <a:xfrm>
            <a:off x="451104" y="2645123"/>
            <a:ext cx="2560320" cy="107289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dirty="0">
                <a:solidFill>
                  <a:schemeClr val="bg1"/>
                </a:solidFill>
              </a:rPr>
              <a:t>RECHTECK</a:t>
            </a:r>
          </a:p>
        </p:txBody>
      </p:sp>
      <p:sp>
        <p:nvSpPr>
          <p:cNvPr id="4" name="Rechteck 3"/>
          <p:cNvSpPr/>
          <p:nvPr/>
        </p:nvSpPr>
        <p:spPr>
          <a:xfrm>
            <a:off x="3791712" y="2279904"/>
            <a:ext cx="1780032" cy="1780032"/>
          </a:xfrm>
          <a:prstGeom prst="rect">
            <a:avLst/>
          </a:prstGeom>
          <a:solidFill>
            <a:srgbClr val="FFC000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dirty="0"/>
              <a:t>QUADRAT</a:t>
            </a:r>
          </a:p>
        </p:txBody>
      </p:sp>
      <p:sp>
        <p:nvSpPr>
          <p:cNvPr id="5" name="Ellipse 4"/>
          <p:cNvSpPr/>
          <p:nvPr/>
        </p:nvSpPr>
        <p:spPr>
          <a:xfrm>
            <a:off x="451104" y="4962144"/>
            <a:ext cx="2560320" cy="1146048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dirty="0"/>
              <a:t>ELLIPSE</a:t>
            </a:r>
          </a:p>
        </p:txBody>
      </p:sp>
      <p:sp>
        <p:nvSpPr>
          <p:cNvPr id="6" name="Ellipse 5"/>
          <p:cNvSpPr/>
          <p:nvPr/>
        </p:nvSpPr>
        <p:spPr>
          <a:xfrm>
            <a:off x="3767328" y="4645152"/>
            <a:ext cx="1780032" cy="1780032"/>
          </a:xfrm>
          <a:prstGeom prst="ellipse">
            <a:avLst/>
          </a:prstGeom>
          <a:solidFill>
            <a:srgbClr val="FFC000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dirty="0"/>
              <a:t>KREIS</a:t>
            </a:r>
          </a:p>
        </p:txBody>
      </p:sp>
      <p:sp>
        <p:nvSpPr>
          <p:cNvPr id="7" name="Stern mit 5 Zacken 6"/>
          <p:cNvSpPr/>
          <p:nvPr/>
        </p:nvSpPr>
        <p:spPr>
          <a:xfrm>
            <a:off x="8350247" y="2633472"/>
            <a:ext cx="3255264" cy="3255264"/>
          </a:xfrm>
          <a:prstGeom prst="star5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dirty="0"/>
              <a:t>STERN</a:t>
            </a:r>
          </a:p>
        </p:txBody>
      </p:sp>
    </p:spTree>
    <p:extLst>
      <p:ext uri="{BB962C8B-B14F-4D97-AF65-F5344CB8AC3E}">
        <p14:creationId xmlns:p14="http://schemas.microsoft.com/office/powerpoint/2010/main" val="36419150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Folien mit zwei Inhalten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de-AT" dirty="0" smtClean="0"/>
              <a:t>Links der Text</a:t>
            </a:r>
          </a:p>
          <a:p>
            <a:r>
              <a:rPr lang="de-AT" dirty="0" smtClean="0"/>
              <a:t>Oder die Aufzählung</a:t>
            </a:r>
          </a:p>
          <a:p>
            <a:r>
              <a:rPr lang="de-AT" dirty="0" smtClean="0"/>
              <a:t>In großer oder kleiner Schrift</a:t>
            </a:r>
            <a:endParaRPr lang="de-AT" dirty="0"/>
          </a:p>
        </p:txBody>
      </p:sp>
      <p:pic>
        <p:nvPicPr>
          <p:cNvPr id="5" name="Inhaltsplatzhalter 4"/>
          <p:cNvPicPr>
            <a:picLocks noGrp="1" noChangeAspect="1"/>
          </p:cNvPicPr>
          <p:nvPr>
            <p:ph sz="half" idx="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75426" y="2227279"/>
            <a:ext cx="5248233" cy="3633787"/>
          </a:xfrm>
        </p:spPr>
      </p:pic>
    </p:spTree>
    <p:extLst>
      <p:ext uri="{BB962C8B-B14F-4D97-AF65-F5344CB8AC3E}">
        <p14:creationId xmlns:p14="http://schemas.microsoft.com/office/powerpoint/2010/main" val="3680117527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e">
  <a:themeElements>
    <a:clrScheme name="Dividend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1A3260"/>
      </a:accent1>
      <a:accent2>
        <a:srgbClr val="4590B8"/>
      </a:accent2>
      <a:accent3>
        <a:srgbClr val="45CBE8"/>
      </a:accent3>
      <a:accent4>
        <a:srgbClr val="969FA7"/>
      </a:accent4>
      <a:accent5>
        <a:srgbClr val="A2C777"/>
      </a:accent5>
      <a:accent6>
        <a:srgbClr val="42955F"/>
      </a:accent6>
      <a:hlink>
        <a:srgbClr val="828282"/>
      </a:hlink>
      <a:folHlink>
        <a:srgbClr val="A5A5A5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66F1C100-1D2B-4BEA-AD01-C4F230B3B96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TC103457464[[fn=Dividend]]</Template>
  <TotalTime>0</TotalTime>
  <Words>49</Words>
  <Application>Microsoft Office PowerPoint</Application>
  <PresentationFormat>Breitbild</PresentationFormat>
  <Paragraphs>17</Paragraphs>
  <Slides>4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7" baseType="lpstr">
      <vt:lpstr>Gill Sans MT</vt:lpstr>
      <vt:lpstr>Wingdings 2</vt:lpstr>
      <vt:lpstr>Dividende</vt:lpstr>
      <vt:lpstr>Formatwechsel bei Präsentationen</vt:lpstr>
      <vt:lpstr>Textfolien</vt:lpstr>
      <vt:lpstr>Formen</vt:lpstr>
      <vt:lpstr>Folien mit zwei Inhalten</vt:lpstr>
    </vt:vector>
  </TitlesOfParts>
  <Company>BRUNSTEINER Consulting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Formatwechsel bei Präsentationen</dc:title>
  <dc:creator>Johnny B. Good</dc:creator>
  <cp:lastModifiedBy>Johnny B. Good</cp:lastModifiedBy>
  <cp:revision>2</cp:revision>
  <dcterms:created xsi:type="dcterms:W3CDTF">2013-03-23T15:52:10Z</dcterms:created>
  <dcterms:modified xsi:type="dcterms:W3CDTF">2015-12-22T12:10:42Z</dcterms:modified>
</cp:coreProperties>
</file>

<file path=docProps/thumbnail.jpeg>
</file>