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4184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52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568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feld 10"/>
          <p:cNvSpPr txBox="1"/>
          <p:nvPr/>
        </p:nvSpPr>
        <p:spPr>
          <a:xfrm>
            <a:off x="3344952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Rudi Ratlos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14568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Susi Sorglos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684184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Paul Planlos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Breitbild</PresentationFormat>
  <Paragraphs>131</Paragraphs>
  <Slides>17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120</cp:revision>
  <dcterms:created xsi:type="dcterms:W3CDTF">2013-02-25T14:16:51Z</dcterms:created>
  <dcterms:modified xsi:type="dcterms:W3CDTF">2015-12-23T15:48:02Z</dcterms:modified>
</cp:coreProperties>
</file>