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EB42D"/>
    <a:srgbClr val="EED4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90" autoAdjust="0"/>
    <p:restoredTop sz="86333" autoAdjust="0"/>
  </p:normalViewPr>
  <p:slideViewPr>
    <p:cSldViewPr>
      <p:cViewPr varScale="1">
        <p:scale>
          <a:sx n="79" d="100"/>
          <a:sy n="79" d="100"/>
        </p:scale>
        <p:origin x="330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3339" y="1089025"/>
            <a:ext cx="8256917" cy="1555750"/>
          </a:xfrm>
        </p:spPr>
        <p:txBody>
          <a:bodyPr/>
          <a:lstStyle>
            <a:lvl1pPr>
              <a:defRPr sz="36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3339" y="2743200"/>
            <a:ext cx="8086261" cy="838200"/>
          </a:xfrm>
        </p:spPr>
        <p:txBody>
          <a:bodyPr/>
          <a:lstStyle>
            <a:lvl1pPr marL="0" indent="0">
              <a:buFontTx/>
              <a:buNone/>
              <a:defRPr sz="20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3048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49600" y="6248400"/>
            <a:ext cx="5791200" cy="45720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93472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B8966347-24CB-4A10-A202-94C5858ED083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807BFF-24B4-4D89-A6CD-D80B6DB57FC7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8180916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8180916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90E2A9-AA98-452C-9010-2ED39C2F686B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03200" y="1295400"/>
            <a:ext cx="4368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75200" y="1295400"/>
            <a:ext cx="4368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D8C21-CEED-4239-A328-B343A7B1E3E5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B59E28-B126-4799-8AA9-E3F887A07F6E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F02FC5-4B91-4C0B-8CAF-6C75B056ADCD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3200" y="152400"/>
            <a:ext cx="894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3200" y="1295400"/>
            <a:ext cx="8940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8400"/>
            <a:ext cx="193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248400"/>
            <a:ext cx="406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13600" y="6248400"/>
            <a:ext cx="193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FF46092E-9F56-475B-B917-6E0A2D871BA5}" type="slidenum">
              <a:rPr lang="de-DE"/>
              <a:pPr/>
              <a:t>‹Nr.›</a:t>
            </a:fld>
            <a:endParaRPr lang="de-DE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FFFFFF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FFFFFF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FFFFFF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FF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Der Weg nach Irgendwo</a:t>
            </a:r>
            <a:endParaRPr lang="de-DE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Auf den Spuren einer echten Königin in</a:t>
            </a:r>
            <a:br>
              <a:rPr lang="de-DE" dirty="0" smtClean="0"/>
            </a:br>
            <a:r>
              <a:rPr lang="de-DE" dirty="0" smtClean="0"/>
              <a:t>der steirischen Weinstraße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Der erste Tag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Start</a:t>
            </a:r>
            <a:r>
              <a:rPr lang="de-AT" baseline="0" dirty="0" smtClean="0"/>
              <a:t> in der Gemeinde </a:t>
            </a:r>
            <a:r>
              <a:rPr lang="de-AT" baseline="0" dirty="0" err="1" smtClean="0"/>
              <a:t>Pirching</a:t>
            </a:r>
            <a:r>
              <a:rPr lang="de-AT" baseline="0" dirty="0" smtClean="0"/>
              <a:t> am Traubensee</a:t>
            </a:r>
          </a:p>
          <a:p>
            <a:r>
              <a:rPr lang="de-AT" baseline="0" dirty="0" smtClean="0"/>
              <a:t>Erster Tagesabschnitt mit dem Motorrad nach </a:t>
            </a:r>
            <a:r>
              <a:rPr lang="de-AT" baseline="0" dirty="0" err="1" smtClean="0"/>
              <a:t>Kösting</a:t>
            </a:r>
            <a:r>
              <a:rPr lang="de-AT" baseline="0" dirty="0" smtClean="0"/>
              <a:t> am Weinberg</a:t>
            </a:r>
          </a:p>
          <a:p>
            <a:r>
              <a:rPr lang="de-AT" baseline="0" dirty="0" smtClean="0"/>
              <a:t>Übernachtung in der </a:t>
            </a:r>
            <a:r>
              <a:rPr lang="de-AT" baseline="0" dirty="0" err="1" smtClean="0"/>
              <a:t>Buschenschank</a:t>
            </a:r>
            <a:r>
              <a:rPr lang="de-AT" baseline="0" dirty="0" smtClean="0"/>
              <a:t> „Zur alten Steirischen Weinkönigin“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de-AT" baseline="0" dirty="0" smtClean="0"/>
              <a:t>Der zweite Tag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baseline="0" dirty="0" smtClean="0"/>
              <a:t>Frühstück mit der Alten Steirischen Weinkönigin</a:t>
            </a:r>
          </a:p>
          <a:p>
            <a:pPr lvl="0"/>
            <a:r>
              <a:rPr lang="de-AT" baseline="0" dirty="0" smtClean="0"/>
              <a:t>Erstes Herantasten</a:t>
            </a:r>
          </a:p>
          <a:p>
            <a:pPr lvl="0"/>
            <a:r>
              <a:rPr lang="de-AT" baseline="0" dirty="0" smtClean="0"/>
              <a:t>Gemeinsames Besichtigen des Motorrades</a:t>
            </a:r>
          </a:p>
          <a:p>
            <a:pPr lvl="0"/>
            <a:r>
              <a:rPr lang="de-AT" baseline="0" dirty="0" smtClean="0"/>
              <a:t>Fahrt von </a:t>
            </a:r>
            <a:r>
              <a:rPr lang="de-AT" baseline="0" dirty="0" err="1" smtClean="0"/>
              <a:t>Kösting</a:t>
            </a:r>
            <a:r>
              <a:rPr lang="de-AT" baseline="0" dirty="0" smtClean="0"/>
              <a:t> nach </a:t>
            </a:r>
            <a:r>
              <a:rPr lang="de-AT" baseline="0" dirty="0" err="1" smtClean="0"/>
              <a:t>Pirching</a:t>
            </a:r>
            <a:r>
              <a:rPr lang="de-AT" baseline="0" dirty="0" smtClean="0"/>
              <a:t> am Traubensee </a:t>
            </a:r>
          </a:p>
          <a:p>
            <a:pPr lvl="0"/>
            <a:r>
              <a:rPr lang="de-AT" baseline="0" dirty="0" smtClean="0"/>
              <a:t>Verschieben der Reise nach Irgendwo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9336" y="1052736"/>
            <a:ext cx="9433048" cy="1555750"/>
          </a:xfrm>
        </p:spPr>
        <p:txBody>
          <a:bodyPr/>
          <a:lstStyle/>
          <a:p>
            <a:r>
              <a:rPr lang="de-AT" dirty="0" smtClean="0"/>
              <a:t>Beim nächsten</a:t>
            </a:r>
            <a:r>
              <a:rPr lang="de-AT" baseline="0" dirty="0" smtClean="0"/>
              <a:t> Mal eine gute Reise</a:t>
            </a:r>
            <a:endParaRPr lang="de-AT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nowy road design template">
  <a:themeElements>
    <a:clrScheme name="Standarddesign 7">
      <a:dk1>
        <a:srgbClr val="336699"/>
      </a:dk1>
      <a:lt1>
        <a:srgbClr val="5A4B3C"/>
      </a:lt1>
      <a:dk2>
        <a:srgbClr val="000000"/>
      </a:dk2>
      <a:lt2>
        <a:srgbClr val="ABC3D5"/>
      </a:lt2>
      <a:accent1>
        <a:srgbClr val="D2EBEB"/>
      </a:accent1>
      <a:accent2>
        <a:srgbClr val="CDC8C8"/>
      </a:accent2>
      <a:accent3>
        <a:srgbClr val="AAAAAA"/>
      </a:accent3>
      <a:accent4>
        <a:srgbClr val="4C3F32"/>
      </a:accent4>
      <a:accent5>
        <a:srgbClr val="E5F3F3"/>
      </a:accent5>
      <a:accent6>
        <a:srgbClr val="BAB5B5"/>
      </a:accent6>
      <a:hlink>
        <a:srgbClr val="7DB996"/>
      </a:hlink>
      <a:folHlink>
        <a:srgbClr val="F0A03C"/>
      </a:folHlink>
    </a:clrScheme>
    <a:fontScheme name="Standard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78A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333333"/>
        </a:dk1>
        <a:lt1>
          <a:srgbClr val="FFFFFF"/>
        </a:lt1>
        <a:dk2>
          <a:srgbClr val="000000"/>
        </a:dk2>
        <a:lt2>
          <a:srgbClr val="333333"/>
        </a:lt2>
        <a:accent1>
          <a:srgbClr val="E6F5FF"/>
        </a:accent1>
        <a:accent2>
          <a:srgbClr val="0099CC"/>
        </a:accent2>
        <a:accent3>
          <a:srgbClr val="FFFFFF"/>
        </a:accent3>
        <a:accent4>
          <a:srgbClr val="2A2A2A"/>
        </a:accent4>
        <a:accent5>
          <a:srgbClr val="F0F9FF"/>
        </a:accent5>
        <a:accent6>
          <a:srgbClr val="008AB9"/>
        </a:accent6>
        <a:hlink>
          <a:srgbClr val="C0C0C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336699"/>
        </a:dk1>
        <a:lt1>
          <a:srgbClr val="5A4B3C"/>
        </a:lt1>
        <a:dk2>
          <a:srgbClr val="000000"/>
        </a:dk2>
        <a:lt2>
          <a:srgbClr val="ABC3D5"/>
        </a:lt2>
        <a:accent1>
          <a:srgbClr val="D2EBEB"/>
        </a:accent1>
        <a:accent2>
          <a:srgbClr val="CDC8C8"/>
        </a:accent2>
        <a:accent3>
          <a:srgbClr val="AAAAAA"/>
        </a:accent3>
        <a:accent4>
          <a:srgbClr val="4C3F32"/>
        </a:accent4>
        <a:accent5>
          <a:srgbClr val="E5F3F3"/>
        </a:accent5>
        <a:accent6>
          <a:srgbClr val="BAB5B5"/>
        </a:accent6>
        <a:hlink>
          <a:srgbClr val="7DB996"/>
        </a:hlink>
        <a:folHlink>
          <a:srgbClr val="F0A03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663300"/>
        </a:dk1>
        <a:lt1>
          <a:srgbClr val="C0C0C0"/>
        </a:lt1>
        <a:dk2>
          <a:srgbClr val="C8B876"/>
        </a:dk2>
        <a:lt2>
          <a:srgbClr val="5A552D"/>
        </a:lt2>
        <a:accent1>
          <a:srgbClr val="CDCD9B"/>
        </a:accent1>
        <a:accent2>
          <a:srgbClr val="FFFFCD"/>
        </a:accent2>
        <a:accent3>
          <a:srgbClr val="DCDCDC"/>
        </a:accent3>
        <a:accent4>
          <a:srgbClr val="562A00"/>
        </a:accent4>
        <a:accent5>
          <a:srgbClr val="E3E3CB"/>
        </a:accent5>
        <a:accent6>
          <a:srgbClr val="E7E7BA"/>
        </a:accent6>
        <a:hlink>
          <a:srgbClr val="9900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E3E5C"/>
        </a:dk1>
        <a:lt1>
          <a:srgbClr val="B2B2B2"/>
        </a:lt1>
        <a:dk2>
          <a:srgbClr val="A5A5C3"/>
        </a:dk2>
        <a:lt2>
          <a:srgbClr val="4D4D4D"/>
        </a:lt2>
        <a:accent1>
          <a:srgbClr val="F5F5DC"/>
        </a:accent1>
        <a:accent2>
          <a:srgbClr val="C84B0A"/>
        </a:accent2>
        <a:accent3>
          <a:srgbClr val="CFCFDE"/>
        </a:accent3>
        <a:accent4>
          <a:srgbClr val="979797"/>
        </a:accent4>
        <a:accent5>
          <a:srgbClr val="F9F9EB"/>
        </a:accent5>
        <a:accent6>
          <a:srgbClr val="B54308"/>
        </a:accent6>
        <a:hlink>
          <a:srgbClr val="91ACFF"/>
        </a:hlink>
        <a:folHlink>
          <a:srgbClr val="D7915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005A58"/>
        </a:dk1>
        <a:lt1>
          <a:srgbClr val="B9C5D5"/>
        </a:lt1>
        <a:dk2>
          <a:srgbClr val="006699"/>
        </a:dk2>
        <a:lt2>
          <a:srgbClr val="006699"/>
        </a:lt2>
        <a:accent1>
          <a:srgbClr val="0F5E7D"/>
        </a:accent1>
        <a:accent2>
          <a:srgbClr val="6D6FC7"/>
        </a:accent2>
        <a:accent3>
          <a:srgbClr val="AAB8CA"/>
        </a:accent3>
        <a:accent4>
          <a:srgbClr val="9EA8B6"/>
        </a:accent4>
        <a:accent5>
          <a:srgbClr val="AAB6BF"/>
        </a:accent5>
        <a:accent6>
          <a:srgbClr val="6264B4"/>
        </a:accent6>
        <a:hlink>
          <a:srgbClr val="00FF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Snowy road design template</Template>
  <TotalTime>0</TotalTime>
  <Words>73</Words>
  <Application>Microsoft Office PowerPoint</Application>
  <PresentationFormat>Breitbild</PresentationFormat>
  <Paragraphs>13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7" baseType="lpstr">
      <vt:lpstr>Arial</vt:lpstr>
      <vt:lpstr>Arial Black</vt:lpstr>
      <vt:lpstr>Snowy road design template</vt:lpstr>
      <vt:lpstr>Der Weg nach Irgendwo</vt:lpstr>
      <vt:lpstr>Der erste Tag</vt:lpstr>
      <vt:lpstr>Der zweite Tag</vt:lpstr>
      <vt:lpstr>Beim nächsten Mal eine gute Reise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 Weg nach Irgendwo</dc:title>
  <dc:creator>Horst</dc:creator>
  <cp:lastModifiedBy>Johnny B. Good</cp:lastModifiedBy>
  <cp:revision>5</cp:revision>
  <dcterms:created xsi:type="dcterms:W3CDTF">2008-03-10T23:12:58Z</dcterms:created>
  <dcterms:modified xsi:type="dcterms:W3CDTF">2015-12-16T16:10:54Z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TC010721541031</vt:lpwstr>
  </property>
</Properties>
</file>