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71" autoAdjust="0"/>
  </p:normalViewPr>
  <p:slideViewPr>
    <p:cSldViewPr snapToGrid="0">
      <p:cViewPr varScale="1">
        <p:scale>
          <a:sx n="66" d="100"/>
          <a:sy n="66" d="100"/>
        </p:scale>
        <p:origin x="102" y="102"/>
      </p:cViewPr>
      <p:guideLst/>
    </p:cSldViewPr>
  </p:slideViewPr>
  <p:outlineViewPr>
    <p:cViewPr>
      <p:scale>
        <a:sx n="33" d="100"/>
        <a:sy n="33" d="100"/>
      </p:scale>
      <p:origin x="0" y="-37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363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86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969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26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2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618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172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04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80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78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D39F-E4C5-4C68-992A-115A5DADCCE2}" type="datetimeFigureOut">
              <a:rPr lang="de-AT" smtClean="0"/>
              <a:t>23.12.2015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F90B-08A3-441A-9D06-B69C383CE95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13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Die Traumhaus-Fabrik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smtClean="0"/>
              <a:t>Ihr Wunsch ist unser Ziel</a:t>
            </a:r>
          </a:p>
        </p:txBody>
      </p:sp>
    </p:spTree>
    <p:extLst>
      <p:ext uri="{BB962C8B-B14F-4D97-AF65-F5344CB8AC3E}">
        <p14:creationId xmlns:p14="http://schemas.microsoft.com/office/powerpoint/2010/main" val="89691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Entwurf und Angebot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Sie bringen Ihre Ideen mit oder</a:t>
            </a:r>
          </a:p>
          <a:p>
            <a:pPr lvl="0"/>
            <a:r>
              <a:rPr lang="de-DE" dirty="0" smtClean="0"/>
              <a:t>Sie lassen unsere Berater für Sie entwickeln</a:t>
            </a:r>
          </a:p>
          <a:p>
            <a:pPr lvl="0"/>
            <a:r>
              <a:rPr lang="de-DE" dirty="0" smtClean="0"/>
              <a:t>Sie stimmen die Entwürfe ab</a:t>
            </a:r>
          </a:p>
          <a:p>
            <a:pPr lvl="0"/>
            <a:r>
              <a:rPr lang="de-DE" dirty="0" smtClean="0"/>
              <a:t>Sie erhalten in kurzer Zeit Ihr persönliches Angebot</a:t>
            </a:r>
          </a:p>
        </p:txBody>
      </p:sp>
    </p:spTree>
    <p:extLst>
      <p:ext uri="{BB962C8B-B14F-4D97-AF65-F5344CB8AC3E}">
        <p14:creationId xmlns:p14="http://schemas.microsoft.com/office/powerpoint/2010/main" val="362448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Auftrag und Baugesuch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Gefällt der Entwurf und passt der Preis, so kommt es zum Auftrag</a:t>
            </a:r>
          </a:p>
          <a:p>
            <a:pPr lvl="0"/>
            <a:r>
              <a:rPr lang="de-DE" dirty="0" smtClean="0"/>
              <a:t>Die Traumhaus-Fabrik übernimmt die Ausarbeitung der Einreichpläne</a:t>
            </a:r>
          </a:p>
          <a:p>
            <a:pPr lvl="0"/>
            <a:r>
              <a:rPr lang="de-DE" dirty="0" smtClean="0"/>
              <a:t>Wir begleiten Sie auch zur Bauverhandlung</a:t>
            </a:r>
          </a:p>
        </p:txBody>
      </p:sp>
    </p:spTree>
    <p:extLst>
      <p:ext uri="{BB962C8B-B14F-4D97-AF65-F5344CB8AC3E}">
        <p14:creationId xmlns:p14="http://schemas.microsoft.com/office/powerpoint/2010/main" val="263841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Detailplanung und Produktion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Nach dem Baubescheid beginnt die Detailplanung</a:t>
            </a:r>
          </a:p>
          <a:p>
            <a:pPr lvl="0"/>
            <a:r>
              <a:rPr lang="de-DE" dirty="0" smtClean="0"/>
              <a:t>Gleichzeitig suchen Sie Farbe und Ausführung der einzelnen Komponenten aus.</a:t>
            </a:r>
          </a:p>
          <a:p>
            <a:pPr lvl="0"/>
            <a:r>
              <a:rPr lang="de-DE" dirty="0" smtClean="0"/>
              <a:t>Ihr Haus wird in der Halle produziert, während auf der Baustelle der Keller wächst.</a:t>
            </a:r>
          </a:p>
        </p:txBody>
      </p:sp>
    </p:spTree>
    <p:extLst>
      <p:ext uri="{BB962C8B-B14F-4D97-AF65-F5344CB8AC3E}">
        <p14:creationId xmlns:p14="http://schemas.microsoft.com/office/powerpoint/2010/main" val="239530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Hausbau und Übergabe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Es ist so weit: in zwei Tagen ist Ihr Haus wetterfest.</a:t>
            </a:r>
          </a:p>
          <a:p>
            <a:pPr lvl="0"/>
            <a:r>
              <a:rPr lang="de-DE" dirty="0" smtClean="0"/>
              <a:t>Unsere bestens geschulte Mannschaft arbeitet mit höchster Präzision.</a:t>
            </a:r>
          </a:p>
          <a:p>
            <a:pPr lvl="0"/>
            <a:r>
              <a:rPr lang="de-DE" dirty="0" smtClean="0"/>
              <a:t>In zwei Monaten der gesamte Innenausbau fertig</a:t>
            </a:r>
          </a:p>
        </p:txBody>
      </p:sp>
    </p:spTree>
    <p:extLst>
      <p:ext uri="{BB962C8B-B14F-4D97-AF65-F5344CB8AC3E}">
        <p14:creationId xmlns:p14="http://schemas.microsoft.com/office/powerpoint/2010/main" val="292471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krönende Moment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Die Hausübergabe durch den Bauleiter</a:t>
            </a:r>
          </a:p>
        </p:txBody>
      </p:sp>
    </p:spTree>
    <p:extLst>
      <p:ext uri="{BB962C8B-B14F-4D97-AF65-F5344CB8AC3E}">
        <p14:creationId xmlns:p14="http://schemas.microsoft.com/office/powerpoint/2010/main" val="331623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Ihre Ansprechpartner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74" y="1539164"/>
            <a:ext cx="2711452" cy="40712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842" y="1539164"/>
            <a:ext cx="2714134" cy="40712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39" y="1539164"/>
            <a:ext cx="2714134" cy="407120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861725" y="5809684"/>
            <a:ext cx="204414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Rudi Ratlos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66185" y="5809683"/>
            <a:ext cx="22028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Susi Sorglos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61105" y="5809683"/>
            <a:ext cx="21836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de-AT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Planlos</a:t>
            </a:r>
            <a:endParaRPr lang="de-A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49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 wünschen Ihnen einen schönen Tag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23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Sie erwartet: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Die Traumhausfabrik</a:t>
            </a:r>
          </a:p>
          <a:p>
            <a:pPr lvl="0"/>
            <a:r>
              <a:rPr lang="de-AT" dirty="0" smtClean="0"/>
              <a:t>Tradition und Moderne</a:t>
            </a:r>
          </a:p>
          <a:p>
            <a:pPr lvl="0"/>
            <a:r>
              <a:rPr lang="de-AT" dirty="0" smtClean="0"/>
              <a:t>High Tech und Umwelt</a:t>
            </a:r>
          </a:p>
          <a:p>
            <a:pPr lvl="0"/>
            <a:r>
              <a:rPr lang="de-AT" dirty="0" smtClean="0"/>
              <a:t>Ihr Weg zum Traumhaus</a:t>
            </a:r>
          </a:p>
          <a:p>
            <a:pPr lvl="1"/>
            <a:r>
              <a:rPr lang="de-AT" dirty="0" smtClean="0"/>
              <a:t>Entwurf und Angebot</a:t>
            </a:r>
          </a:p>
          <a:p>
            <a:pPr lvl="1"/>
            <a:r>
              <a:rPr lang="de-AT" dirty="0" smtClean="0"/>
              <a:t>Auftrag und Baugesuch</a:t>
            </a:r>
          </a:p>
          <a:p>
            <a:pPr lvl="1"/>
            <a:r>
              <a:rPr lang="de-AT" dirty="0" smtClean="0"/>
              <a:t>Detailplanung und Produktion</a:t>
            </a:r>
          </a:p>
          <a:p>
            <a:pPr lvl="1"/>
            <a:r>
              <a:rPr lang="de-AT" dirty="0" smtClean="0"/>
              <a:t>Hausbau und Übergabe</a:t>
            </a:r>
          </a:p>
          <a:p>
            <a:pPr lvl="0"/>
            <a:r>
              <a:rPr lang="de-AT" dirty="0" smtClean="0"/>
              <a:t>Ihre Ansprechpartner</a:t>
            </a:r>
          </a:p>
        </p:txBody>
      </p:sp>
    </p:spTree>
    <p:extLst>
      <p:ext uri="{BB962C8B-B14F-4D97-AF65-F5344CB8AC3E}">
        <p14:creationId xmlns:p14="http://schemas.microsoft.com/office/powerpoint/2010/main" val="359780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Traumhausfabrik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Größter Fertighausproduzent in Österreich</a:t>
            </a:r>
          </a:p>
          <a:p>
            <a:pPr lvl="0"/>
            <a:r>
              <a:rPr lang="de-AT" dirty="0" smtClean="0"/>
              <a:t>Seit 1970 am Markt</a:t>
            </a:r>
          </a:p>
          <a:p>
            <a:pPr lvl="0"/>
            <a:r>
              <a:rPr lang="de-AT" dirty="0" smtClean="0"/>
              <a:t>Lange Tradition</a:t>
            </a:r>
          </a:p>
          <a:p>
            <a:pPr lvl="0"/>
            <a:r>
              <a:rPr lang="de-AT" dirty="0" smtClean="0"/>
              <a:t>Innovatives Unternehmen</a:t>
            </a:r>
          </a:p>
          <a:p>
            <a:pPr lvl="0"/>
            <a:r>
              <a:rPr lang="de-AT" dirty="0" smtClean="0"/>
              <a:t>Ausgezeichnet mit Österr. Holzbaupreis</a:t>
            </a:r>
          </a:p>
          <a:p>
            <a:pPr lvl="0"/>
            <a:r>
              <a:rPr lang="de-AT" dirty="0" smtClean="0"/>
              <a:t>120.000 zufriedene Kunden</a:t>
            </a:r>
          </a:p>
        </p:txBody>
      </p:sp>
    </p:spTree>
    <p:extLst>
      <p:ext uri="{BB962C8B-B14F-4D97-AF65-F5344CB8AC3E}">
        <p14:creationId xmlns:p14="http://schemas.microsoft.com/office/powerpoint/2010/main" val="924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Die Firmeneigentümer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791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Tradition…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9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… und Moderne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 smtClean="0"/>
              <a:t>Innovative Produktionsmethoden</a:t>
            </a:r>
          </a:p>
          <a:p>
            <a:pPr lvl="0"/>
            <a:r>
              <a:rPr lang="de-AT" dirty="0" smtClean="0"/>
              <a:t>Umweltfreundliche Produkte</a:t>
            </a:r>
          </a:p>
          <a:p>
            <a:pPr lvl="0"/>
            <a:r>
              <a:rPr lang="de-AT" dirty="0" smtClean="0"/>
              <a:t>Kyoto-konform</a:t>
            </a:r>
          </a:p>
          <a:p>
            <a:pPr lvl="0"/>
            <a:r>
              <a:rPr lang="de-AT" dirty="0" smtClean="0"/>
              <a:t>Höchste Dämmwerte</a:t>
            </a:r>
          </a:p>
          <a:p>
            <a:pPr lvl="0"/>
            <a:r>
              <a:rPr lang="de-AT" dirty="0" smtClean="0"/>
              <a:t>Niedriger Energieverbrauch</a:t>
            </a:r>
          </a:p>
          <a:p>
            <a:pPr lvl="0"/>
            <a:r>
              <a:rPr lang="de-AT" dirty="0" smtClean="0"/>
              <a:t>Modernste Technik</a:t>
            </a:r>
          </a:p>
        </p:txBody>
      </p:sp>
    </p:spTree>
    <p:extLst>
      <p:ext uri="{BB962C8B-B14F-4D97-AF65-F5344CB8AC3E}">
        <p14:creationId xmlns:p14="http://schemas.microsoft.com/office/powerpoint/2010/main" val="1030327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High Tech und Umwelt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Modernste Produktion garantiert höchste Qualität</a:t>
            </a:r>
          </a:p>
          <a:p>
            <a:pPr lvl="0"/>
            <a:r>
              <a:rPr lang="de-DE" dirty="0" smtClean="0"/>
              <a:t>Innovativer Wandaufbau für Ihre Behaglichkeit</a:t>
            </a:r>
          </a:p>
          <a:p>
            <a:pPr lvl="0"/>
            <a:r>
              <a:rPr lang="de-DE" dirty="0" smtClean="0"/>
              <a:t>Höchste Genauigkeit ermöglicht raschen und problemlosen Aufbau.</a:t>
            </a:r>
          </a:p>
        </p:txBody>
      </p:sp>
    </p:spTree>
    <p:extLst>
      <p:ext uri="{BB962C8B-B14F-4D97-AF65-F5344CB8AC3E}">
        <p14:creationId xmlns:p14="http://schemas.microsoft.com/office/powerpoint/2010/main" val="1588010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Ihr Weg zum Traumhaus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05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Hauslinien 2013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58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Breitbild</PresentationFormat>
  <Paragraphs>58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</vt:lpstr>
      <vt:lpstr>Die Traumhaus-Fabrik</vt:lpstr>
      <vt:lpstr>Was Sie erwartet:</vt:lpstr>
      <vt:lpstr>Die Traumhausfabrik</vt:lpstr>
      <vt:lpstr>Die Firmeneigentümer</vt:lpstr>
      <vt:lpstr>Tradition…</vt:lpstr>
      <vt:lpstr>… und Moderne</vt:lpstr>
      <vt:lpstr>High Tech und Umwelt</vt:lpstr>
      <vt:lpstr>Ihr Weg zum Traumhaus</vt:lpstr>
      <vt:lpstr>Hauslinien 2013</vt:lpstr>
      <vt:lpstr>Entwurf und Angebot</vt:lpstr>
      <vt:lpstr>Auftrag und Baugesuch</vt:lpstr>
      <vt:lpstr>Detailplanung und Produktion</vt:lpstr>
      <vt:lpstr>Hausbau und Übergabe</vt:lpstr>
      <vt:lpstr>Der krönende Moment</vt:lpstr>
      <vt:lpstr>Ihre Ansprechpartner</vt:lpstr>
      <vt:lpstr>Wir wünschen Ihnen einen schönen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Traumhaus-Fabrik</dc:title>
  <dc:creator>Johnny B. Good</dc:creator>
  <cp:lastModifiedBy>Johnny B. Good</cp:lastModifiedBy>
  <cp:revision>1</cp:revision>
  <dcterms:created xsi:type="dcterms:W3CDTF">2015-12-23T15:17:59Z</dcterms:created>
  <dcterms:modified xsi:type="dcterms:W3CDTF">2015-12-23T15:19:26Z</dcterms:modified>
</cp:coreProperties>
</file>