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3723041" y="804672"/>
            <a:ext cx="4745918" cy="2361918"/>
            <a:chOff x="5922082" y="804672"/>
            <a:chExt cx="4745918" cy="2361918"/>
          </a:xfrm>
        </p:grpSpPr>
        <p:sp>
          <p:nvSpPr>
            <p:cNvPr id="9" name="Richtungspfeil 8"/>
            <p:cNvSpPr/>
            <p:nvPr userDrawn="1"/>
          </p:nvSpPr>
          <p:spPr>
            <a:xfrm rot="16200000">
              <a:off x="7114082" y="-387328"/>
              <a:ext cx="2361918" cy="4745918"/>
            </a:xfrm>
            <a:prstGeom prst="homePlate">
              <a:avLst>
                <a:gd name="adj" fmla="val 298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7132" y="1155042"/>
              <a:ext cx="3542857" cy="1688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de-DE" dirty="0" smtClean="0"/>
              <a:t>Sie bringen Ihre Ideen mit oder</a:t>
            </a:r>
          </a:p>
          <a:p>
            <a:pPr lvl="0"/>
            <a:r>
              <a:rPr lang="de-DE" dirty="0" smtClean="0"/>
              <a:t>Sie lassen unsere Berater für Sie entwickeln</a:t>
            </a:r>
          </a:p>
          <a:p>
            <a:pPr lvl="0"/>
            <a:r>
              <a:rPr lang="de-DE" dirty="0" smtClean="0"/>
              <a:t>Sie stimmen die Entwürfe ab</a:t>
            </a:r>
          </a:p>
          <a:p>
            <a:pPr lvl="0"/>
            <a:r>
              <a:rPr lang="de-DE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407657"/>
            <a:ext cx="3779838" cy="31872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de-DE" dirty="0"/>
              <a:t>Gefällt der Entwurf und passt der Preis, so kommt es zum Auftrag</a:t>
            </a:r>
          </a:p>
          <a:p>
            <a:pPr lvl="0"/>
            <a:r>
              <a:rPr lang="de-DE" dirty="0"/>
              <a:t>Die Traumhaus-Fabrik übernimmt die Ausarbeitung der Einreichpläne</a:t>
            </a:r>
          </a:p>
          <a:p>
            <a:pPr lvl="0"/>
            <a:r>
              <a:rPr lang="de-DE" dirty="0"/>
              <a:t>Wir begleiten Sie auch zur Bauverhandlung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582856"/>
            <a:ext cx="3779837" cy="2836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Rudi Ratlos</a:t>
            </a:r>
          </a:p>
          <a:p>
            <a:pPr lvl="0"/>
            <a:r>
              <a:rPr lang="de-AT" smtClean="0"/>
              <a:t>Paul Planlos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Innovative Produktionsmethoden</a:t>
            </a:r>
          </a:p>
          <a:p>
            <a:pPr lvl="0"/>
            <a:r>
              <a:rPr lang="de-AT" smtClean="0"/>
              <a:t>Umweltfreundliche Produkte</a:t>
            </a:r>
          </a:p>
          <a:p>
            <a:pPr lvl="0"/>
            <a:r>
              <a:rPr lang="de-AT" smtClean="0"/>
              <a:t>Kyoto-konform</a:t>
            </a:r>
          </a:p>
          <a:p>
            <a:pPr lvl="0"/>
            <a:r>
              <a:rPr lang="de-AT" smtClean="0"/>
              <a:t>Höchste Dämmwerte</a:t>
            </a:r>
          </a:p>
          <a:p>
            <a:pPr lvl="0"/>
            <a:r>
              <a:rPr lang="de-AT" smtClean="0"/>
              <a:t>Niedriger Energieverbrauch</a:t>
            </a:r>
          </a:p>
          <a:p>
            <a:pPr lvl="0"/>
            <a:r>
              <a:rPr lang="de-AT" smtClean="0"/>
              <a:t>Modernste Technik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3526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</Words>
  <Application>Microsoft Office PowerPoint</Application>
  <PresentationFormat>Breitbild</PresentationFormat>
  <Paragraphs>98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72</cp:revision>
  <dcterms:created xsi:type="dcterms:W3CDTF">2013-02-25T14:16:51Z</dcterms:created>
  <dcterms:modified xsi:type="dcterms:W3CDTF">2015-12-23T15:45:04Z</dcterms:modified>
</cp:coreProperties>
</file>